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6" r:id="rId4"/>
    <p:sldId id="275" r:id="rId5"/>
    <p:sldId id="277" r:id="rId6"/>
    <p:sldId id="278" r:id="rId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4" userDrawn="1">
          <p15:clr>
            <a:srgbClr val="A4A3A4"/>
          </p15:clr>
        </p15:guide>
        <p15:guide id="2" pos="72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i Filipe Ferreira" initials="RFF" lastIdx="5" clrIdx="0">
    <p:extLst>
      <p:ext uri="{19B8F6BF-5375-455C-9EA6-DF929625EA0E}">
        <p15:presenceInfo xmlns:p15="http://schemas.microsoft.com/office/powerpoint/2012/main" userId="S-1-5-21-218446187-2021206341-1862565094-54004" providerId="AD"/>
      </p:ext>
    </p:extLst>
  </p:cmAuthor>
  <p:cmAuthor id="2" name="Maria João Barbot Pinho" initials="MJBP" lastIdx="3" clrIdx="1">
    <p:extLst>
      <p:ext uri="{19B8F6BF-5375-455C-9EA6-DF929625EA0E}">
        <p15:presenceInfo xmlns:p15="http://schemas.microsoft.com/office/powerpoint/2012/main" userId="4a2d9a7b3bab818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5725"/>
    <a:srgbClr val="DC9320"/>
    <a:srgbClr val="FF3300"/>
    <a:srgbClr val="A34E92"/>
    <a:srgbClr val="6469AB"/>
    <a:srgbClr val="8AB367"/>
    <a:srgbClr val="0080C5"/>
    <a:srgbClr val="017FC2"/>
    <a:srgbClr val="007FC4"/>
    <a:srgbClr val="EFC8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1" autoAdjust="0"/>
    <p:restoredTop sz="94737" autoAdjust="0"/>
  </p:normalViewPr>
  <p:slideViewPr>
    <p:cSldViewPr snapToGrid="0">
      <p:cViewPr varScale="1">
        <p:scale>
          <a:sx n="81" d="100"/>
          <a:sy n="81" d="100"/>
        </p:scale>
        <p:origin x="1170" y="90"/>
      </p:cViewPr>
      <p:guideLst>
        <p:guide orient="horz" pos="1344"/>
        <p:guide pos="72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092774-2009-436F-837E-105F2CB2826D}" type="doc">
      <dgm:prSet loTypeId="urn:microsoft.com/office/officeart/2005/8/layout/vList5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PT"/>
        </a:p>
      </dgm:t>
    </dgm:pt>
    <dgm:pt modelId="{AEE1FFB2-9F31-4154-B3C4-BF0AFD209170}">
      <dgm:prSet phldrT="[Text]"/>
      <dgm:spPr/>
      <dgm:t>
        <a:bodyPr/>
        <a:lstStyle/>
        <a:p>
          <a:r>
            <a:rPr lang="pt-PT" dirty="0"/>
            <a:t>Windows</a:t>
          </a:r>
        </a:p>
      </dgm:t>
    </dgm:pt>
    <dgm:pt modelId="{716AA412-920B-46EE-ABA7-F50B93192A27}" type="parTrans" cxnId="{5D1F8CF1-176C-4FE5-A3F9-03323261E7BC}">
      <dgm:prSet/>
      <dgm:spPr/>
      <dgm:t>
        <a:bodyPr/>
        <a:lstStyle/>
        <a:p>
          <a:endParaRPr lang="pt-PT"/>
        </a:p>
      </dgm:t>
    </dgm:pt>
    <dgm:pt modelId="{CCC1ECCC-0038-45D3-96C1-229FD522AD83}" type="sibTrans" cxnId="{5D1F8CF1-176C-4FE5-A3F9-03323261E7BC}">
      <dgm:prSet/>
      <dgm:spPr/>
      <dgm:t>
        <a:bodyPr/>
        <a:lstStyle/>
        <a:p>
          <a:endParaRPr lang="pt-PT"/>
        </a:p>
      </dgm:t>
    </dgm:pt>
    <dgm:pt modelId="{BE6B99AB-5968-4804-A755-01E63F571732}">
      <dgm:prSet phldrT="[Text]"/>
      <dgm:spPr/>
      <dgm:t>
        <a:bodyPr/>
        <a:lstStyle/>
        <a:p>
          <a:r>
            <a:rPr lang="pt-PT" dirty="0"/>
            <a:t>Windows </a:t>
          </a:r>
          <a:r>
            <a:rPr lang="pt-PT" dirty="0" err="1"/>
            <a:t>Update</a:t>
          </a:r>
          <a:endParaRPr lang="pt-PT" dirty="0"/>
        </a:p>
      </dgm:t>
    </dgm:pt>
    <dgm:pt modelId="{F1509EB4-E2FE-456C-8698-04FBF5CAA458}" type="parTrans" cxnId="{6D4C079A-FCB1-4C85-B109-4F90D1C263F9}">
      <dgm:prSet/>
      <dgm:spPr/>
      <dgm:t>
        <a:bodyPr/>
        <a:lstStyle/>
        <a:p>
          <a:endParaRPr lang="pt-PT"/>
        </a:p>
      </dgm:t>
    </dgm:pt>
    <dgm:pt modelId="{E0C282D7-FCF2-43FA-9A44-92F500EC2515}" type="sibTrans" cxnId="{6D4C079A-FCB1-4C85-B109-4F90D1C263F9}">
      <dgm:prSet/>
      <dgm:spPr/>
      <dgm:t>
        <a:bodyPr/>
        <a:lstStyle/>
        <a:p>
          <a:endParaRPr lang="pt-PT"/>
        </a:p>
      </dgm:t>
    </dgm:pt>
    <dgm:pt modelId="{2A396626-C0F1-404A-8BCC-AE2F94B25A60}">
      <dgm:prSet phldrT="[Text]"/>
      <dgm:spPr/>
      <dgm:t>
        <a:bodyPr/>
        <a:lstStyle/>
        <a:p>
          <a:pPr algn="ctr"/>
          <a:r>
            <a:rPr lang="pt-PT" dirty="0"/>
            <a:t>Linux	</a:t>
          </a:r>
        </a:p>
      </dgm:t>
    </dgm:pt>
    <dgm:pt modelId="{13ACB618-3BE1-4D2D-94B4-813D09B3AFB7}" type="parTrans" cxnId="{7E1A60B8-9735-44AD-AF36-3FEE4BD480F9}">
      <dgm:prSet/>
      <dgm:spPr/>
      <dgm:t>
        <a:bodyPr/>
        <a:lstStyle/>
        <a:p>
          <a:endParaRPr lang="pt-PT"/>
        </a:p>
      </dgm:t>
    </dgm:pt>
    <dgm:pt modelId="{B4D239CC-36A9-41D3-B69B-087A278CBAFA}" type="sibTrans" cxnId="{7E1A60B8-9735-44AD-AF36-3FEE4BD480F9}">
      <dgm:prSet/>
      <dgm:spPr/>
      <dgm:t>
        <a:bodyPr/>
        <a:lstStyle/>
        <a:p>
          <a:endParaRPr lang="pt-PT"/>
        </a:p>
      </dgm:t>
    </dgm:pt>
    <dgm:pt modelId="{B717EDD1-7D92-4C1F-9556-CDDA6A0F3B65}">
      <dgm:prSet phldrT="[Text]"/>
      <dgm:spPr/>
      <dgm:t>
        <a:bodyPr/>
        <a:lstStyle/>
        <a:p>
          <a:r>
            <a:rPr lang="pt-PT" dirty="0"/>
            <a:t>Software-</a:t>
          </a:r>
          <a:r>
            <a:rPr lang="pt-PT" dirty="0" err="1"/>
            <a:t>Updater</a:t>
          </a:r>
          <a:endParaRPr lang="pt-PT" dirty="0"/>
        </a:p>
      </dgm:t>
    </dgm:pt>
    <dgm:pt modelId="{6E5DB416-BECE-4446-8A50-151465E6C74B}" type="parTrans" cxnId="{161CE1B3-34CE-4383-BE81-8E3FB8899DE1}">
      <dgm:prSet/>
      <dgm:spPr/>
      <dgm:t>
        <a:bodyPr/>
        <a:lstStyle/>
        <a:p>
          <a:endParaRPr lang="pt-PT"/>
        </a:p>
      </dgm:t>
    </dgm:pt>
    <dgm:pt modelId="{C7472F26-8D58-4D06-944A-B66DC2210281}" type="sibTrans" cxnId="{161CE1B3-34CE-4383-BE81-8E3FB8899DE1}">
      <dgm:prSet/>
      <dgm:spPr/>
      <dgm:t>
        <a:bodyPr/>
        <a:lstStyle/>
        <a:p>
          <a:endParaRPr lang="pt-PT"/>
        </a:p>
      </dgm:t>
    </dgm:pt>
    <dgm:pt modelId="{E42A33F8-41CB-42B3-B8C0-5FEC7640F3FB}" type="pres">
      <dgm:prSet presAssocID="{47092774-2009-436F-837E-105F2CB2826D}" presName="Name0" presStyleCnt="0">
        <dgm:presLayoutVars>
          <dgm:dir/>
          <dgm:animLvl val="lvl"/>
          <dgm:resizeHandles val="exact"/>
        </dgm:presLayoutVars>
      </dgm:prSet>
      <dgm:spPr/>
    </dgm:pt>
    <dgm:pt modelId="{E68D4CF2-0971-4467-ACEF-D2775076DF21}" type="pres">
      <dgm:prSet presAssocID="{AEE1FFB2-9F31-4154-B3C4-BF0AFD209170}" presName="linNode" presStyleCnt="0"/>
      <dgm:spPr/>
    </dgm:pt>
    <dgm:pt modelId="{20C8D9C4-FDE3-45BC-8D26-76E66F5AE238}" type="pres">
      <dgm:prSet presAssocID="{AEE1FFB2-9F31-4154-B3C4-BF0AFD209170}" presName="parentText" presStyleLbl="node1" presStyleIdx="0" presStyleCnt="2" custLinFactY="-100000" custLinFactNeighborX="-32630" custLinFactNeighborY="-109313">
        <dgm:presLayoutVars>
          <dgm:chMax val="1"/>
          <dgm:bulletEnabled val="1"/>
        </dgm:presLayoutVars>
      </dgm:prSet>
      <dgm:spPr/>
    </dgm:pt>
    <dgm:pt modelId="{B5C4CBD1-62B0-4A64-84FE-6F4FD8756F61}" type="pres">
      <dgm:prSet presAssocID="{AEE1FFB2-9F31-4154-B3C4-BF0AFD209170}" presName="descendantText" presStyleLbl="alignAccFollowNode1" presStyleIdx="0" presStyleCnt="2">
        <dgm:presLayoutVars>
          <dgm:bulletEnabled val="1"/>
        </dgm:presLayoutVars>
      </dgm:prSet>
      <dgm:spPr/>
    </dgm:pt>
    <dgm:pt modelId="{D4DBD130-2761-44A8-A47A-7384D7AED001}" type="pres">
      <dgm:prSet presAssocID="{CCC1ECCC-0038-45D3-96C1-229FD522AD83}" presName="sp" presStyleCnt="0"/>
      <dgm:spPr/>
    </dgm:pt>
    <dgm:pt modelId="{0FEFF0F6-1C79-42F2-A7A3-02DEE51B770F}" type="pres">
      <dgm:prSet presAssocID="{2A396626-C0F1-404A-8BCC-AE2F94B25A60}" presName="linNode" presStyleCnt="0"/>
      <dgm:spPr/>
    </dgm:pt>
    <dgm:pt modelId="{D17E620E-3000-4329-8BE3-13463931CE37}" type="pres">
      <dgm:prSet presAssocID="{2A396626-C0F1-404A-8BCC-AE2F94B25A60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3506C73E-2387-4C59-AAEE-BAE4BD8B4F38}" type="pres">
      <dgm:prSet presAssocID="{2A396626-C0F1-404A-8BCC-AE2F94B25A60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E6C42B12-E3E4-4B76-A00A-5AA2A36A1D6A}" type="presOf" srcId="{B717EDD1-7D92-4C1F-9556-CDDA6A0F3B65}" destId="{3506C73E-2387-4C59-AAEE-BAE4BD8B4F38}" srcOrd="0" destOrd="0" presId="urn:microsoft.com/office/officeart/2005/8/layout/vList5"/>
    <dgm:cxn modelId="{7229DF2F-2A69-4558-BF90-FA3E64E3F3FA}" type="presOf" srcId="{AEE1FFB2-9F31-4154-B3C4-BF0AFD209170}" destId="{20C8D9C4-FDE3-45BC-8D26-76E66F5AE238}" srcOrd="0" destOrd="0" presId="urn:microsoft.com/office/officeart/2005/8/layout/vList5"/>
    <dgm:cxn modelId="{5B15736F-3BFB-42D1-B523-4CE37A0BC11E}" type="presOf" srcId="{2A396626-C0F1-404A-8BCC-AE2F94B25A60}" destId="{D17E620E-3000-4329-8BE3-13463931CE37}" srcOrd="0" destOrd="0" presId="urn:microsoft.com/office/officeart/2005/8/layout/vList5"/>
    <dgm:cxn modelId="{8FDDF175-2EDC-48F7-9197-80FBC12ACF80}" type="presOf" srcId="{47092774-2009-436F-837E-105F2CB2826D}" destId="{E42A33F8-41CB-42B3-B8C0-5FEC7640F3FB}" srcOrd="0" destOrd="0" presId="urn:microsoft.com/office/officeart/2005/8/layout/vList5"/>
    <dgm:cxn modelId="{6D4C079A-FCB1-4C85-B109-4F90D1C263F9}" srcId="{AEE1FFB2-9F31-4154-B3C4-BF0AFD209170}" destId="{BE6B99AB-5968-4804-A755-01E63F571732}" srcOrd="0" destOrd="0" parTransId="{F1509EB4-E2FE-456C-8698-04FBF5CAA458}" sibTransId="{E0C282D7-FCF2-43FA-9A44-92F500EC2515}"/>
    <dgm:cxn modelId="{161CE1B3-34CE-4383-BE81-8E3FB8899DE1}" srcId="{2A396626-C0F1-404A-8BCC-AE2F94B25A60}" destId="{B717EDD1-7D92-4C1F-9556-CDDA6A0F3B65}" srcOrd="0" destOrd="0" parTransId="{6E5DB416-BECE-4446-8A50-151465E6C74B}" sibTransId="{C7472F26-8D58-4D06-944A-B66DC2210281}"/>
    <dgm:cxn modelId="{7E1A60B8-9735-44AD-AF36-3FEE4BD480F9}" srcId="{47092774-2009-436F-837E-105F2CB2826D}" destId="{2A396626-C0F1-404A-8BCC-AE2F94B25A60}" srcOrd="1" destOrd="0" parTransId="{13ACB618-3BE1-4D2D-94B4-813D09B3AFB7}" sibTransId="{B4D239CC-36A9-41D3-B69B-087A278CBAFA}"/>
    <dgm:cxn modelId="{D4ED53C4-887F-4765-9B9F-C1EFC8345A60}" type="presOf" srcId="{BE6B99AB-5968-4804-A755-01E63F571732}" destId="{B5C4CBD1-62B0-4A64-84FE-6F4FD8756F61}" srcOrd="0" destOrd="0" presId="urn:microsoft.com/office/officeart/2005/8/layout/vList5"/>
    <dgm:cxn modelId="{5D1F8CF1-176C-4FE5-A3F9-03323261E7BC}" srcId="{47092774-2009-436F-837E-105F2CB2826D}" destId="{AEE1FFB2-9F31-4154-B3C4-BF0AFD209170}" srcOrd="0" destOrd="0" parTransId="{716AA412-920B-46EE-ABA7-F50B93192A27}" sibTransId="{CCC1ECCC-0038-45D3-96C1-229FD522AD83}"/>
    <dgm:cxn modelId="{9B56511D-D766-4933-934F-1AAFE0CA99D0}" type="presParOf" srcId="{E42A33F8-41CB-42B3-B8C0-5FEC7640F3FB}" destId="{E68D4CF2-0971-4467-ACEF-D2775076DF21}" srcOrd="0" destOrd="0" presId="urn:microsoft.com/office/officeart/2005/8/layout/vList5"/>
    <dgm:cxn modelId="{984C39FA-03DD-41D6-B2B7-3FB39E36D88C}" type="presParOf" srcId="{E68D4CF2-0971-4467-ACEF-D2775076DF21}" destId="{20C8D9C4-FDE3-45BC-8D26-76E66F5AE238}" srcOrd="0" destOrd="0" presId="urn:microsoft.com/office/officeart/2005/8/layout/vList5"/>
    <dgm:cxn modelId="{32022CE1-8B41-474A-893F-2FC006AE81C1}" type="presParOf" srcId="{E68D4CF2-0971-4467-ACEF-D2775076DF21}" destId="{B5C4CBD1-62B0-4A64-84FE-6F4FD8756F61}" srcOrd="1" destOrd="0" presId="urn:microsoft.com/office/officeart/2005/8/layout/vList5"/>
    <dgm:cxn modelId="{F991F860-6AF8-4F48-95C4-543DAC0307F7}" type="presParOf" srcId="{E42A33F8-41CB-42B3-B8C0-5FEC7640F3FB}" destId="{D4DBD130-2761-44A8-A47A-7384D7AED001}" srcOrd="1" destOrd="0" presId="urn:microsoft.com/office/officeart/2005/8/layout/vList5"/>
    <dgm:cxn modelId="{694E4932-3FA6-45EE-A793-9F5B4DC99594}" type="presParOf" srcId="{E42A33F8-41CB-42B3-B8C0-5FEC7640F3FB}" destId="{0FEFF0F6-1C79-42F2-A7A3-02DEE51B770F}" srcOrd="2" destOrd="0" presId="urn:microsoft.com/office/officeart/2005/8/layout/vList5"/>
    <dgm:cxn modelId="{16CF796C-AF40-43AB-ACB1-3049EE2B0213}" type="presParOf" srcId="{0FEFF0F6-1C79-42F2-A7A3-02DEE51B770F}" destId="{D17E620E-3000-4329-8BE3-13463931CE37}" srcOrd="0" destOrd="0" presId="urn:microsoft.com/office/officeart/2005/8/layout/vList5"/>
    <dgm:cxn modelId="{1068DF0D-187E-48BB-9FF1-ABDC5A48FA71}" type="presParOf" srcId="{0FEFF0F6-1C79-42F2-A7A3-02DEE51B770F}" destId="{3506C73E-2387-4C59-AAEE-BAE4BD8B4F3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7B6C62-3B21-4159-96B0-A9D9A85CB66A}" type="doc">
      <dgm:prSet loTypeId="urn:microsoft.com/office/officeart/2008/layout/RadialCluster" loCatId="relationship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pt-PT"/>
        </a:p>
      </dgm:t>
    </dgm:pt>
    <dgm:pt modelId="{B2AAC725-54E2-4C1A-BEEB-A744B4870B55}">
      <dgm:prSet phldrT="[Text]"/>
      <dgm:spPr/>
      <dgm:t>
        <a:bodyPr/>
        <a:lstStyle/>
        <a:p>
          <a:r>
            <a:rPr lang="pt-PT" dirty="0"/>
            <a:t>Variantes de vírus</a:t>
          </a:r>
        </a:p>
      </dgm:t>
    </dgm:pt>
    <dgm:pt modelId="{8F3A3138-CDD7-4342-8480-49F5188D970E}" type="parTrans" cxnId="{1EFC60A8-75E5-4E6A-8ED4-CF561CC4130A}">
      <dgm:prSet/>
      <dgm:spPr/>
      <dgm:t>
        <a:bodyPr/>
        <a:lstStyle/>
        <a:p>
          <a:endParaRPr lang="pt-PT"/>
        </a:p>
      </dgm:t>
    </dgm:pt>
    <dgm:pt modelId="{463478BC-C589-42C8-85BC-36A5963F691B}" type="sibTrans" cxnId="{1EFC60A8-75E5-4E6A-8ED4-CF561CC4130A}">
      <dgm:prSet/>
      <dgm:spPr/>
      <dgm:t>
        <a:bodyPr/>
        <a:lstStyle/>
        <a:p>
          <a:endParaRPr lang="pt-PT"/>
        </a:p>
      </dgm:t>
    </dgm:pt>
    <dgm:pt modelId="{DE6DA8B8-30C6-475C-A574-7A014EED87E3}">
      <dgm:prSet phldrT="[Text]" custT="1"/>
      <dgm:spPr/>
      <dgm:t>
        <a:bodyPr/>
        <a:lstStyle/>
        <a:p>
          <a:r>
            <a:rPr lang="pt-PT" sz="2000" b="1" i="1" dirty="0" err="1"/>
            <a:t>Trojan</a:t>
          </a:r>
          <a:endParaRPr lang="pt-PT" sz="2000" b="1" i="1" dirty="0"/>
        </a:p>
      </dgm:t>
    </dgm:pt>
    <dgm:pt modelId="{B49A8F77-635A-49EB-B2CD-D4AD95A353EA}" type="parTrans" cxnId="{C4B24F49-AFBE-45C8-8F4B-1085A45CCB78}">
      <dgm:prSet/>
      <dgm:spPr/>
      <dgm:t>
        <a:bodyPr/>
        <a:lstStyle/>
        <a:p>
          <a:endParaRPr lang="pt-PT"/>
        </a:p>
      </dgm:t>
    </dgm:pt>
    <dgm:pt modelId="{F9C6122A-B1E3-4331-B2ED-C8215B5118A8}" type="sibTrans" cxnId="{C4B24F49-AFBE-45C8-8F4B-1085A45CCB78}">
      <dgm:prSet/>
      <dgm:spPr/>
      <dgm:t>
        <a:bodyPr/>
        <a:lstStyle/>
        <a:p>
          <a:endParaRPr lang="pt-PT"/>
        </a:p>
      </dgm:t>
    </dgm:pt>
    <dgm:pt modelId="{9180C94F-585D-4910-9998-AFF6B16F3FE8}">
      <dgm:prSet phldrT="[Text]" custT="1"/>
      <dgm:spPr/>
      <dgm:t>
        <a:bodyPr/>
        <a:lstStyle/>
        <a:p>
          <a:r>
            <a:rPr lang="pt-PT" sz="2000" b="1" i="1" dirty="0" err="1"/>
            <a:t>Spywares</a:t>
          </a:r>
          <a:endParaRPr lang="pt-PT" sz="2000" b="1" i="1" dirty="0"/>
        </a:p>
      </dgm:t>
    </dgm:pt>
    <dgm:pt modelId="{A82BEE6D-2523-4101-9727-708BEA4059E4}" type="parTrans" cxnId="{C79AA895-8FD7-494B-B01B-2A611329215F}">
      <dgm:prSet/>
      <dgm:spPr/>
      <dgm:t>
        <a:bodyPr/>
        <a:lstStyle/>
        <a:p>
          <a:endParaRPr lang="pt-PT"/>
        </a:p>
      </dgm:t>
    </dgm:pt>
    <dgm:pt modelId="{5723B4A4-809D-48BA-AB48-7C082EAFB59E}" type="sibTrans" cxnId="{C79AA895-8FD7-494B-B01B-2A611329215F}">
      <dgm:prSet/>
      <dgm:spPr/>
      <dgm:t>
        <a:bodyPr/>
        <a:lstStyle/>
        <a:p>
          <a:endParaRPr lang="pt-PT"/>
        </a:p>
      </dgm:t>
    </dgm:pt>
    <dgm:pt modelId="{ED8218B9-FBD9-4062-AA12-7CD7EE5E5E59}">
      <dgm:prSet phldrT="[Text]" custT="1"/>
      <dgm:spPr/>
      <dgm:t>
        <a:bodyPr/>
        <a:lstStyle/>
        <a:p>
          <a:r>
            <a:rPr lang="pt-PT" sz="2000" b="1" i="1" dirty="0" err="1"/>
            <a:t>Worms</a:t>
          </a:r>
          <a:endParaRPr lang="pt-PT" sz="2000" b="1" i="1" dirty="0"/>
        </a:p>
      </dgm:t>
    </dgm:pt>
    <dgm:pt modelId="{27CEA3D6-D869-4211-916C-C954942FE5FF}" type="parTrans" cxnId="{E3E67ABC-0A92-4165-842E-1D55CBEF47CC}">
      <dgm:prSet/>
      <dgm:spPr/>
      <dgm:t>
        <a:bodyPr/>
        <a:lstStyle/>
        <a:p>
          <a:endParaRPr lang="pt-PT"/>
        </a:p>
      </dgm:t>
    </dgm:pt>
    <dgm:pt modelId="{F434C92F-49D8-42F0-BBB1-F7D09F29C9AC}" type="sibTrans" cxnId="{E3E67ABC-0A92-4165-842E-1D55CBEF47CC}">
      <dgm:prSet/>
      <dgm:spPr/>
      <dgm:t>
        <a:bodyPr/>
        <a:lstStyle/>
        <a:p>
          <a:endParaRPr lang="pt-PT"/>
        </a:p>
      </dgm:t>
    </dgm:pt>
    <dgm:pt modelId="{67A0AD04-7B52-492A-A266-B2DA200F6B12}" type="pres">
      <dgm:prSet presAssocID="{BB7B6C62-3B21-4159-96B0-A9D9A85CB66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46F04D7D-CB5C-43AF-9E5D-0CE4B9444042}" type="pres">
      <dgm:prSet presAssocID="{B2AAC725-54E2-4C1A-BEEB-A744B4870B55}" presName="singleCycle" presStyleCnt="0"/>
      <dgm:spPr/>
    </dgm:pt>
    <dgm:pt modelId="{1A5B6284-4F14-46BC-946D-CEEDD34A618F}" type="pres">
      <dgm:prSet presAssocID="{B2AAC725-54E2-4C1A-BEEB-A744B4870B55}" presName="singleCenter" presStyleLbl="node1" presStyleIdx="0" presStyleCnt="4">
        <dgm:presLayoutVars>
          <dgm:chMax val="7"/>
          <dgm:chPref val="7"/>
        </dgm:presLayoutVars>
      </dgm:prSet>
      <dgm:spPr/>
    </dgm:pt>
    <dgm:pt modelId="{00091580-B29A-4BFB-8713-B08F9B57CFC0}" type="pres">
      <dgm:prSet presAssocID="{B49A8F77-635A-49EB-B2CD-D4AD95A353EA}" presName="Name56" presStyleLbl="parChTrans1D2" presStyleIdx="0" presStyleCnt="3"/>
      <dgm:spPr/>
    </dgm:pt>
    <dgm:pt modelId="{49A30490-E16D-431C-AAB2-F36F1C93FEDF}" type="pres">
      <dgm:prSet presAssocID="{DE6DA8B8-30C6-475C-A574-7A014EED87E3}" presName="text0" presStyleLbl="node1" presStyleIdx="1" presStyleCnt="4" custScaleX="159000" custScaleY="137515" custRadScaleRad="81212" custRadScaleInc="943">
        <dgm:presLayoutVars>
          <dgm:bulletEnabled val="1"/>
        </dgm:presLayoutVars>
      </dgm:prSet>
      <dgm:spPr/>
    </dgm:pt>
    <dgm:pt modelId="{92D37F91-03BF-4A96-AEB8-3242453CC443}" type="pres">
      <dgm:prSet presAssocID="{A82BEE6D-2523-4101-9727-708BEA4059E4}" presName="Name56" presStyleLbl="parChTrans1D2" presStyleIdx="1" presStyleCnt="3"/>
      <dgm:spPr/>
    </dgm:pt>
    <dgm:pt modelId="{CF74D0E2-9F4C-407B-BA31-7E76B28C261A}" type="pres">
      <dgm:prSet presAssocID="{9180C94F-585D-4910-9998-AFF6B16F3FE8}" presName="text0" presStyleLbl="node1" presStyleIdx="2" presStyleCnt="4" custScaleX="155942" custScaleY="133069">
        <dgm:presLayoutVars>
          <dgm:bulletEnabled val="1"/>
        </dgm:presLayoutVars>
      </dgm:prSet>
      <dgm:spPr/>
    </dgm:pt>
    <dgm:pt modelId="{13D9794D-70E6-4C27-80BB-279BA6CFA146}" type="pres">
      <dgm:prSet presAssocID="{27CEA3D6-D869-4211-916C-C954942FE5FF}" presName="Name56" presStyleLbl="parChTrans1D2" presStyleIdx="2" presStyleCnt="3"/>
      <dgm:spPr/>
    </dgm:pt>
    <dgm:pt modelId="{768C825A-35B9-4959-9115-5AA9F8C8270D}" type="pres">
      <dgm:prSet presAssocID="{ED8218B9-FBD9-4062-AA12-7CD7EE5E5E59}" presName="text0" presStyleLbl="node1" presStyleIdx="3" presStyleCnt="4" custScaleX="156915" custScaleY="131249">
        <dgm:presLayoutVars>
          <dgm:bulletEnabled val="1"/>
        </dgm:presLayoutVars>
      </dgm:prSet>
      <dgm:spPr/>
    </dgm:pt>
  </dgm:ptLst>
  <dgm:cxnLst>
    <dgm:cxn modelId="{9C4CF90B-3430-46D5-8468-C205AD2CEEFE}" type="presOf" srcId="{A82BEE6D-2523-4101-9727-708BEA4059E4}" destId="{92D37F91-03BF-4A96-AEB8-3242453CC443}" srcOrd="0" destOrd="0" presId="urn:microsoft.com/office/officeart/2008/layout/RadialCluster"/>
    <dgm:cxn modelId="{2C12AE3B-C3A1-4E58-9AE2-399D0735F827}" type="presOf" srcId="{B2AAC725-54E2-4C1A-BEEB-A744B4870B55}" destId="{1A5B6284-4F14-46BC-946D-CEEDD34A618F}" srcOrd="0" destOrd="0" presId="urn:microsoft.com/office/officeart/2008/layout/RadialCluster"/>
    <dgm:cxn modelId="{E08FFE3B-7EAD-4175-AE29-34E3D06A048E}" type="presOf" srcId="{9180C94F-585D-4910-9998-AFF6B16F3FE8}" destId="{CF74D0E2-9F4C-407B-BA31-7E76B28C261A}" srcOrd="0" destOrd="0" presId="urn:microsoft.com/office/officeart/2008/layout/RadialCluster"/>
    <dgm:cxn modelId="{372B6C68-CEF5-4FEA-91AB-ED3D3D42826A}" type="presOf" srcId="{ED8218B9-FBD9-4062-AA12-7CD7EE5E5E59}" destId="{768C825A-35B9-4959-9115-5AA9F8C8270D}" srcOrd="0" destOrd="0" presId="urn:microsoft.com/office/officeart/2008/layout/RadialCluster"/>
    <dgm:cxn modelId="{C4B24F49-AFBE-45C8-8F4B-1085A45CCB78}" srcId="{B2AAC725-54E2-4C1A-BEEB-A744B4870B55}" destId="{DE6DA8B8-30C6-475C-A574-7A014EED87E3}" srcOrd="0" destOrd="0" parTransId="{B49A8F77-635A-49EB-B2CD-D4AD95A353EA}" sibTransId="{F9C6122A-B1E3-4331-B2ED-C8215B5118A8}"/>
    <dgm:cxn modelId="{4B7C8449-5161-4737-A8DF-9CA9DDC37C6E}" type="presOf" srcId="{BB7B6C62-3B21-4159-96B0-A9D9A85CB66A}" destId="{67A0AD04-7B52-492A-A266-B2DA200F6B12}" srcOrd="0" destOrd="0" presId="urn:microsoft.com/office/officeart/2008/layout/RadialCluster"/>
    <dgm:cxn modelId="{C79AA895-8FD7-494B-B01B-2A611329215F}" srcId="{B2AAC725-54E2-4C1A-BEEB-A744B4870B55}" destId="{9180C94F-585D-4910-9998-AFF6B16F3FE8}" srcOrd="1" destOrd="0" parTransId="{A82BEE6D-2523-4101-9727-708BEA4059E4}" sibTransId="{5723B4A4-809D-48BA-AB48-7C082EAFB59E}"/>
    <dgm:cxn modelId="{63836C96-0EB1-40B0-A3D4-20775F0C80E1}" type="presOf" srcId="{B49A8F77-635A-49EB-B2CD-D4AD95A353EA}" destId="{00091580-B29A-4BFB-8713-B08F9B57CFC0}" srcOrd="0" destOrd="0" presId="urn:microsoft.com/office/officeart/2008/layout/RadialCluster"/>
    <dgm:cxn modelId="{1EFC60A8-75E5-4E6A-8ED4-CF561CC4130A}" srcId="{BB7B6C62-3B21-4159-96B0-A9D9A85CB66A}" destId="{B2AAC725-54E2-4C1A-BEEB-A744B4870B55}" srcOrd="0" destOrd="0" parTransId="{8F3A3138-CDD7-4342-8480-49F5188D970E}" sibTransId="{463478BC-C589-42C8-85BC-36A5963F691B}"/>
    <dgm:cxn modelId="{E3E67ABC-0A92-4165-842E-1D55CBEF47CC}" srcId="{B2AAC725-54E2-4C1A-BEEB-A744B4870B55}" destId="{ED8218B9-FBD9-4062-AA12-7CD7EE5E5E59}" srcOrd="2" destOrd="0" parTransId="{27CEA3D6-D869-4211-916C-C954942FE5FF}" sibTransId="{F434C92F-49D8-42F0-BBB1-F7D09F29C9AC}"/>
    <dgm:cxn modelId="{FE2AE0C4-2EAC-4392-B70A-C464025C8203}" type="presOf" srcId="{DE6DA8B8-30C6-475C-A574-7A014EED87E3}" destId="{49A30490-E16D-431C-AAB2-F36F1C93FEDF}" srcOrd="0" destOrd="0" presId="urn:microsoft.com/office/officeart/2008/layout/RadialCluster"/>
    <dgm:cxn modelId="{648021E7-A83F-4437-B55B-068B25D5A410}" type="presOf" srcId="{27CEA3D6-D869-4211-916C-C954942FE5FF}" destId="{13D9794D-70E6-4C27-80BB-279BA6CFA146}" srcOrd="0" destOrd="0" presId="urn:microsoft.com/office/officeart/2008/layout/RadialCluster"/>
    <dgm:cxn modelId="{2A42A379-A8B3-4852-8031-42D3804F1CF2}" type="presParOf" srcId="{67A0AD04-7B52-492A-A266-B2DA200F6B12}" destId="{46F04D7D-CB5C-43AF-9E5D-0CE4B9444042}" srcOrd="0" destOrd="0" presId="urn:microsoft.com/office/officeart/2008/layout/RadialCluster"/>
    <dgm:cxn modelId="{3AB2A523-9287-4CED-9D23-EF0FB1A5929E}" type="presParOf" srcId="{46F04D7D-CB5C-43AF-9E5D-0CE4B9444042}" destId="{1A5B6284-4F14-46BC-946D-CEEDD34A618F}" srcOrd="0" destOrd="0" presId="urn:microsoft.com/office/officeart/2008/layout/RadialCluster"/>
    <dgm:cxn modelId="{B4EDF851-B8FF-4B93-9CF2-C89B1E3C4A9E}" type="presParOf" srcId="{46F04D7D-CB5C-43AF-9E5D-0CE4B9444042}" destId="{00091580-B29A-4BFB-8713-B08F9B57CFC0}" srcOrd="1" destOrd="0" presId="urn:microsoft.com/office/officeart/2008/layout/RadialCluster"/>
    <dgm:cxn modelId="{234F6B3D-9F1D-43E0-A590-0BA0E36C115E}" type="presParOf" srcId="{46F04D7D-CB5C-43AF-9E5D-0CE4B9444042}" destId="{49A30490-E16D-431C-AAB2-F36F1C93FEDF}" srcOrd="2" destOrd="0" presId="urn:microsoft.com/office/officeart/2008/layout/RadialCluster"/>
    <dgm:cxn modelId="{9CCDF5EA-3859-4F8A-BA77-819BF6D7D89E}" type="presParOf" srcId="{46F04D7D-CB5C-43AF-9E5D-0CE4B9444042}" destId="{92D37F91-03BF-4A96-AEB8-3242453CC443}" srcOrd="3" destOrd="0" presId="urn:microsoft.com/office/officeart/2008/layout/RadialCluster"/>
    <dgm:cxn modelId="{F806823E-5F13-4503-A215-DE99053566F2}" type="presParOf" srcId="{46F04D7D-CB5C-43AF-9E5D-0CE4B9444042}" destId="{CF74D0E2-9F4C-407B-BA31-7E76B28C261A}" srcOrd="4" destOrd="0" presId="urn:microsoft.com/office/officeart/2008/layout/RadialCluster"/>
    <dgm:cxn modelId="{350C83B7-D818-42A6-919F-D4166CA7D5F8}" type="presParOf" srcId="{46F04D7D-CB5C-43AF-9E5D-0CE4B9444042}" destId="{13D9794D-70E6-4C27-80BB-279BA6CFA146}" srcOrd="5" destOrd="0" presId="urn:microsoft.com/office/officeart/2008/layout/RadialCluster"/>
    <dgm:cxn modelId="{9386958E-20BE-4D75-A50F-B942C33BEB1E}" type="presParOf" srcId="{46F04D7D-CB5C-43AF-9E5D-0CE4B9444042}" destId="{768C825A-35B9-4959-9115-5AA9F8C8270D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C0C4ED-7905-415A-B620-07E7EFF73626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PT"/>
        </a:p>
      </dgm:t>
    </dgm:pt>
    <dgm:pt modelId="{03252FEB-BB7B-498D-AA86-15C60223E65D}">
      <dgm:prSet phldrT="[Text]" custT="1"/>
      <dgm:spPr/>
      <dgm:t>
        <a:bodyPr/>
        <a:lstStyle/>
        <a:p>
          <a:r>
            <a:rPr lang="pt-PT" sz="4400" b="1" dirty="0"/>
            <a:t>Atualizar</a:t>
          </a:r>
        </a:p>
      </dgm:t>
    </dgm:pt>
    <dgm:pt modelId="{B74CB30C-5AF0-4221-B50D-A8E2BAE0AB1B}" type="parTrans" cxnId="{8BF4ED00-34D9-4D13-8DB3-CB9BAA51A0DD}">
      <dgm:prSet/>
      <dgm:spPr/>
      <dgm:t>
        <a:bodyPr/>
        <a:lstStyle/>
        <a:p>
          <a:endParaRPr lang="pt-PT"/>
        </a:p>
      </dgm:t>
    </dgm:pt>
    <dgm:pt modelId="{8C543DAB-A0F9-4F2E-AC7A-2BB5200EC65B}" type="sibTrans" cxnId="{8BF4ED00-34D9-4D13-8DB3-CB9BAA51A0DD}">
      <dgm:prSet/>
      <dgm:spPr/>
      <dgm:t>
        <a:bodyPr/>
        <a:lstStyle/>
        <a:p>
          <a:endParaRPr lang="pt-PT"/>
        </a:p>
      </dgm:t>
    </dgm:pt>
    <dgm:pt modelId="{E93DC0C8-CD8E-401B-B846-CE3EC2FD5384}">
      <dgm:prSet custT="1"/>
      <dgm:spPr/>
      <dgm:t>
        <a:bodyPr/>
        <a:lstStyle/>
        <a:p>
          <a:pPr marL="85725" indent="0" algn="l"/>
          <a:r>
            <a:rPr lang="pt-PT" sz="2000" dirty="0"/>
            <a:t>Acrescenta a indicação de novos vírus à lista de vírus a verificar pelo antivírus.</a:t>
          </a:r>
          <a:br>
            <a:rPr lang="pt-PT" sz="2000" dirty="0"/>
          </a:br>
          <a:br>
            <a:rPr lang="pt-PT" sz="2000" dirty="0"/>
          </a:br>
          <a:r>
            <a:rPr lang="pt-PT" sz="2000" dirty="0"/>
            <a:t>Como todos os dias são detetados novos vírus, é importante que esta lista esteja o mais atualizada possível.</a:t>
          </a:r>
        </a:p>
      </dgm:t>
    </dgm:pt>
    <dgm:pt modelId="{F187B6B7-7BF7-42B5-BB7F-C39891317BE1}" type="parTrans" cxnId="{9255E68C-C35B-40A3-9188-A3E10DFFA593}">
      <dgm:prSet/>
      <dgm:spPr/>
      <dgm:t>
        <a:bodyPr/>
        <a:lstStyle/>
        <a:p>
          <a:endParaRPr lang="pt-PT"/>
        </a:p>
      </dgm:t>
    </dgm:pt>
    <dgm:pt modelId="{5A617B89-1E7E-439A-B6CE-711B5ED369F7}" type="sibTrans" cxnId="{9255E68C-C35B-40A3-9188-A3E10DFFA593}">
      <dgm:prSet/>
      <dgm:spPr/>
      <dgm:t>
        <a:bodyPr/>
        <a:lstStyle/>
        <a:p>
          <a:endParaRPr lang="pt-PT"/>
        </a:p>
      </dgm:t>
    </dgm:pt>
    <dgm:pt modelId="{7E865E36-F0CF-41B5-B001-C71F3A29D63F}" type="pres">
      <dgm:prSet presAssocID="{61C0C4ED-7905-415A-B620-07E7EFF7362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43B645C-E741-49DA-AC40-070D497D325D}" type="pres">
      <dgm:prSet presAssocID="{03252FEB-BB7B-498D-AA86-15C60223E65D}" presName="root1" presStyleCnt="0"/>
      <dgm:spPr/>
    </dgm:pt>
    <dgm:pt modelId="{C36E4A56-0AAB-4C0A-945B-38D82EE4B1F3}" type="pres">
      <dgm:prSet presAssocID="{03252FEB-BB7B-498D-AA86-15C60223E65D}" presName="LevelOneTextNode" presStyleLbl="node0" presStyleIdx="0" presStyleCnt="1" custAng="5400000" custScaleY="58066" custLinFactNeighborX="5546" custLinFactNeighborY="761">
        <dgm:presLayoutVars>
          <dgm:chPref val="3"/>
        </dgm:presLayoutVars>
      </dgm:prSet>
      <dgm:spPr/>
    </dgm:pt>
    <dgm:pt modelId="{5EFD15C6-8C14-47F8-8318-81D3CC6A22D5}" type="pres">
      <dgm:prSet presAssocID="{03252FEB-BB7B-498D-AA86-15C60223E65D}" presName="level2hierChild" presStyleCnt="0"/>
      <dgm:spPr/>
    </dgm:pt>
    <dgm:pt modelId="{6988A157-26CF-4093-99CA-BACFC3547BEE}" type="pres">
      <dgm:prSet presAssocID="{F187B6B7-7BF7-42B5-BB7F-C39891317BE1}" presName="conn2-1" presStyleLbl="parChTrans1D2" presStyleIdx="0" presStyleCnt="1"/>
      <dgm:spPr/>
    </dgm:pt>
    <dgm:pt modelId="{9390618F-53F7-4B8A-875D-2F7001B7A84C}" type="pres">
      <dgm:prSet presAssocID="{F187B6B7-7BF7-42B5-BB7F-C39891317BE1}" presName="connTx" presStyleLbl="parChTrans1D2" presStyleIdx="0" presStyleCnt="1"/>
      <dgm:spPr/>
    </dgm:pt>
    <dgm:pt modelId="{4F723B15-D467-4361-99BE-405B6D67C10A}" type="pres">
      <dgm:prSet presAssocID="{E93DC0C8-CD8E-401B-B846-CE3EC2FD5384}" presName="root2" presStyleCnt="0"/>
      <dgm:spPr/>
    </dgm:pt>
    <dgm:pt modelId="{00587375-38A1-4897-B7A8-0E1F10545CD6}" type="pres">
      <dgm:prSet presAssocID="{E93DC0C8-CD8E-401B-B846-CE3EC2FD5384}" presName="LevelTwoTextNode" presStyleLbl="node2" presStyleIdx="0" presStyleCnt="1" custScaleX="198868" custScaleY="222709" custLinFactNeighborX="36104" custLinFactNeighborY="4008">
        <dgm:presLayoutVars>
          <dgm:chPref val="3"/>
        </dgm:presLayoutVars>
      </dgm:prSet>
      <dgm:spPr/>
    </dgm:pt>
    <dgm:pt modelId="{35882FFD-2937-40B9-985E-FC8D18EC59B3}" type="pres">
      <dgm:prSet presAssocID="{E93DC0C8-CD8E-401B-B846-CE3EC2FD5384}" presName="level3hierChild" presStyleCnt="0"/>
      <dgm:spPr/>
    </dgm:pt>
  </dgm:ptLst>
  <dgm:cxnLst>
    <dgm:cxn modelId="{8BF4ED00-34D9-4D13-8DB3-CB9BAA51A0DD}" srcId="{61C0C4ED-7905-415A-B620-07E7EFF73626}" destId="{03252FEB-BB7B-498D-AA86-15C60223E65D}" srcOrd="0" destOrd="0" parTransId="{B74CB30C-5AF0-4221-B50D-A8E2BAE0AB1B}" sibTransId="{8C543DAB-A0F9-4F2E-AC7A-2BB5200EC65B}"/>
    <dgm:cxn modelId="{6AE5A686-B1E1-4D29-BF10-EB85B3F71DA2}" type="presOf" srcId="{F187B6B7-7BF7-42B5-BB7F-C39891317BE1}" destId="{6988A157-26CF-4093-99CA-BACFC3547BEE}" srcOrd="0" destOrd="0" presId="urn:microsoft.com/office/officeart/2008/layout/HorizontalMultiLevelHierarchy"/>
    <dgm:cxn modelId="{9255E68C-C35B-40A3-9188-A3E10DFFA593}" srcId="{03252FEB-BB7B-498D-AA86-15C60223E65D}" destId="{E93DC0C8-CD8E-401B-B846-CE3EC2FD5384}" srcOrd="0" destOrd="0" parTransId="{F187B6B7-7BF7-42B5-BB7F-C39891317BE1}" sibTransId="{5A617B89-1E7E-439A-B6CE-711B5ED369F7}"/>
    <dgm:cxn modelId="{370D8290-9B79-4E1C-8E88-BDE38227DDCB}" type="presOf" srcId="{61C0C4ED-7905-415A-B620-07E7EFF73626}" destId="{7E865E36-F0CF-41B5-B001-C71F3A29D63F}" srcOrd="0" destOrd="0" presId="urn:microsoft.com/office/officeart/2008/layout/HorizontalMultiLevelHierarchy"/>
    <dgm:cxn modelId="{27FDDAA6-1C3F-4DE6-882E-5557C43622DB}" type="presOf" srcId="{03252FEB-BB7B-498D-AA86-15C60223E65D}" destId="{C36E4A56-0AAB-4C0A-945B-38D82EE4B1F3}" srcOrd="0" destOrd="0" presId="urn:microsoft.com/office/officeart/2008/layout/HorizontalMultiLevelHierarchy"/>
    <dgm:cxn modelId="{258A94D4-C3C4-410E-B728-57EF82BB99FE}" type="presOf" srcId="{E93DC0C8-CD8E-401B-B846-CE3EC2FD5384}" destId="{00587375-38A1-4897-B7A8-0E1F10545CD6}" srcOrd="0" destOrd="0" presId="urn:microsoft.com/office/officeart/2008/layout/HorizontalMultiLevelHierarchy"/>
    <dgm:cxn modelId="{9594B8FF-0B69-4232-A11A-C73D4D823867}" type="presOf" srcId="{F187B6B7-7BF7-42B5-BB7F-C39891317BE1}" destId="{9390618F-53F7-4B8A-875D-2F7001B7A84C}" srcOrd="1" destOrd="0" presId="urn:microsoft.com/office/officeart/2008/layout/HorizontalMultiLevelHierarchy"/>
    <dgm:cxn modelId="{92863F28-5527-4CC8-B7B5-C62C47DA2002}" type="presParOf" srcId="{7E865E36-F0CF-41B5-B001-C71F3A29D63F}" destId="{343B645C-E741-49DA-AC40-070D497D325D}" srcOrd="0" destOrd="0" presId="urn:microsoft.com/office/officeart/2008/layout/HorizontalMultiLevelHierarchy"/>
    <dgm:cxn modelId="{EDD6E328-0DE2-414A-861F-CE0D82FDEE17}" type="presParOf" srcId="{343B645C-E741-49DA-AC40-070D497D325D}" destId="{C36E4A56-0AAB-4C0A-945B-38D82EE4B1F3}" srcOrd="0" destOrd="0" presId="urn:microsoft.com/office/officeart/2008/layout/HorizontalMultiLevelHierarchy"/>
    <dgm:cxn modelId="{B342A96B-EB38-4625-B063-51EE13B49AC6}" type="presParOf" srcId="{343B645C-E741-49DA-AC40-070D497D325D}" destId="{5EFD15C6-8C14-47F8-8318-81D3CC6A22D5}" srcOrd="1" destOrd="0" presId="urn:microsoft.com/office/officeart/2008/layout/HorizontalMultiLevelHierarchy"/>
    <dgm:cxn modelId="{F50BE5CF-C08B-40F2-8E63-A881C6A1BFA6}" type="presParOf" srcId="{5EFD15C6-8C14-47F8-8318-81D3CC6A22D5}" destId="{6988A157-26CF-4093-99CA-BACFC3547BEE}" srcOrd="0" destOrd="0" presId="urn:microsoft.com/office/officeart/2008/layout/HorizontalMultiLevelHierarchy"/>
    <dgm:cxn modelId="{D37D0FEF-F255-4AA0-92C3-7E4C06305F3B}" type="presParOf" srcId="{6988A157-26CF-4093-99CA-BACFC3547BEE}" destId="{9390618F-53F7-4B8A-875D-2F7001B7A84C}" srcOrd="0" destOrd="0" presId="urn:microsoft.com/office/officeart/2008/layout/HorizontalMultiLevelHierarchy"/>
    <dgm:cxn modelId="{FE9246AC-31E2-4F7D-B719-DF6ACA4066B8}" type="presParOf" srcId="{5EFD15C6-8C14-47F8-8318-81D3CC6A22D5}" destId="{4F723B15-D467-4361-99BE-405B6D67C10A}" srcOrd="1" destOrd="0" presId="urn:microsoft.com/office/officeart/2008/layout/HorizontalMultiLevelHierarchy"/>
    <dgm:cxn modelId="{B8FE609F-B9BD-4ED4-A10D-BFED676BC0C3}" type="presParOf" srcId="{4F723B15-D467-4361-99BE-405B6D67C10A}" destId="{00587375-38A1-4897-B7A8-0E1F10545CD6}" srcOrd="0" destOrd="0" presId="urn:microsoft.com/office/officeart/2008/layout/HorizontalMultiLevelHierarchy"/>
    <dgm:cxn modelId="{0FD49532-3BCE-4FD2-A9C3-65080D1902FD}" type="presParOf" srcId="{4F723B15-D467-4361-99BE-405B6D67C10A}" destId="{35882FFD-2937-40B9-985E-FC8D18EC59B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B7B6C62-3B21-4159-96B0-A9D9A85CB66A}" type="doc">
      <dgm:prSet loTypeId="urn:microsoft.com/office/officeart/2008/layout/RadialCluster" loCatId="relationship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pt-PT"/>
        </a:p>
      </dgm:t>
    </dgm:pt>
    <dgm:pt modelId="{B2AAC725-54E2-4C1A-BEEB-A744B4870B55}">
      <dgm:prSet phldrT="[Text]"/>
      <dgm:spPr/>
      <dgm:t>
        <a:bodyPr/>
        <a:lstStyle/>
        <a:p>
          <a:r>
            <a:rPr lang="pt-PT" dirty="0"/>
            <a:t>Variantes de vírus</a:t>
          </a:r>
        </a:p>
      </dgm:t>
    </dgm:pt>
    <dgm:pt modelId="{8F3A3138-CDD7-4342-8480-49F5188D970E}" type="parTrans" cxnId="{1EFC60A8-75E5-4E6A-8ED4-CF561CC4130A}">
      <dgm:prSet/>
      <dgm:spPr/>
      <dgm:t>
        <a:bodyPr/>
        <a:lstStyle/>
        <a:p>
          <a:endParaRPr lang="pt-PT"/>
        </a:p>
      </dgm:t>
    </dgm:pt>
    <dgm:pt modelId="{463478BC-C589-42C8-85BC-36A5963F691B}" type="sibTrans" cxnId="{1EFC60A8-75E5-4E6A-8ED4-CF561CC4130A}">
      <dgm:prSet/>
      <dgm:spPr/>
      <dgm:t>
        <a:bodyPr/>
        <a:lstStyle/>
        <a:p>
          <a:endParaRPr lang="pt-PT"/>
        </a:p>
      </dgm:t>
    </dgm:pt>
    <dgm:pt modelId="{DE6DA8B8-30C6-475C-A574-7A014EED87E3}">
      <dgm:prSet phldrT="[Text]" custT="1"/>
      <dgm:spPr/>
      <dgm:t>
        <a:bodyPr/>
        <a:lstStyle/>
        <a:p>
          <a:r>
            <a:rPr lang="pt-PT" sz="2000" b="1" i="1" dirty="0" err="1"/>
            <a:t>Trojan</a:t>
          </a:r>
          <a:endParaRPr lang="pt-PT" sz="2000" b="1" i="1" dirty="0"/>
        </a:p>
      </dgm:t>
    </dgm:pt>
    <dgm:pt modelId="{B49A8F77-635A-49EB-B2CD-D4AD95A353EA}" type="parTrans" cxnId="{C4B24F49-AFBE-45C8-8F4B-1085A45CCB78}">
      <dgm:prSet/>
      <dgm:spPr/>
      <dgm:t>
        <a:bodyPr/>
        <a:lstStyle/>
        <a:p>
          <a:endParaRPr lang="pt-PT"/>
        </a:p>
      </dgm:t>
    </dgm:pt>
    <dgm:pt modelId="{F9C6122A-B1E3-4331-B2ED-C8215B5118A8}" type="sibTrans" cxnId="{C4B24F49-AFBE-45C8-8F4B-1085A45CCB78}">
      <dgm:prSet/>
      <dgm:spPr/>
      <dgm:t>
        <a:bodyPr/>
        <a:lstStyle/>
        <a:p>
          <a:endParaRPr lang="pt-PT"/>
        </a:p>
      </dgm:t>
    </dgm:pt>
    <dgm:pt modelId="{9180C94F-585D-4910-9998-AFF6B16F3FE8}">
      <dgm:prSet phldrT="[Text]" custT="1"/>
      <dgm:spPr/>
      <dgm:t>
        <a:bodyPr/>
        <a:lstStyle/>
        <a:p>
          <a:r>
            <a:rPr lang="pt-PT" sz="2000" b="1" i="1" dirty="0" err="1"/>
            <a:t>Spywares</a:t>
          </a:r>
          <a:endParaRPr lang="pt-PT" sz="2000" b="1" i="1" dirty="0"/>
        </a:p>
      </dgm:t>
    </dgm:pt>
    <dgm:pt modelId="{A82BEE6D-2523-4101-9727-708BEA4059E4}" type="parTrans" cxnId="{C79AA895-8FD7-494B-B01B-2A611329215F}">
      <dgm:prSet/>
      <dgm:spPr/>
      <dgm:t>
        <a:bodyPr/>
        <a:lstStyle/>
        <a:p>
          <a:endParaRPr lang="pt-PT"/>
        </a:p>
      </dgm:t>
    </dgm:pt>
    <dgm:pt modelId="{5723B4A4-809D-48BA-AB48-7C082EAFB59E}" type="sibTrans" cxnId="{C79AA895-8FD7-494B-B01B-2A611329215F}">
      <dgm:prSet/>
      <dgm:spPr/>
      <dgm:t>
        <a:bodyPr/>
        <a:lstStyle/>
        <a:p>
          <a:endParaRPr lang="pt-PT"/>
        </a:p>
      </dgm:t>
    </dgm:pt>
    <dgm:pt modelId="{ED8218B9-FBD9-4062-AA12-7CD7EE5E5E59}">
      <dgm:prSet phldrT="[Text]" custT="1"/>
      <dgm:spPr/>
      <dgm:t>
        <a:bodyPr/>
        <a:lstStyle/>
        <a:p>
          <a:r>
            <a:rPr lang="pt-PT" sz="2000" b="1" i="1" dirty="0" err="1"/>
            <a:t>Worms</a:t>
          </a:r>
          <a:endParaRPr lang="pt-PT" sz="2000" b="1" i="1" dirty="0"/>
        </a:p>
      </dgm:t>
    </dgm:pt>
    <dgm:pt modelId="{27CEA3D6-D869-4211-916C-C954942FE5FF}" type="parTrans" cxnId="{E3E67ABC-0A92-4165-842E-1D55CBEF47CC}">
      <dgm:prSet/>
      <dgm:spPr/>
      <dgm:t>
        <a:bodyPr/>
        <a:lstStyle/>
        <a:p>
          <a:endParaRPr lang="pt-PT"/>
        </a:p>
      </dgm:t>
    </dgm:pt>
    <dgm:pt modelId="{F434C92F-49D8-42F0-BBB1-F7D09F29C9AC}" type="sibTrans" cxnId="{E3E67ABC-0A92-4165-842E-1D55CBEF47CC}">
      <dgm:prSet/>
      <dgm:spPr/>
      <dgm:t>
        <a:bodyPr/>
        <a:lstStyle/>
        <a:p>
          <a:endParaRPr lang="pt-PT"/>
        </a:p>
      </dgm:t>
    </dgm:pt>
    <dgm:pt modelId="{67A0AD04-7B52-492A-A266-B2DA200F6B12}" type="pres">
      <dgm:prSet presAssocID="{BB7B6C62-3B21-4159-96B0-A9D9A85CB66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46F04D7D-CB5C-43AF-9E5D-0CE4B9444042}" type="pres">
      <dgm:prSet presAssocID="{B2AAC725-54E2-4C1A-BEEB-A744B4870B55}" presName="singleCycle" presStyleCnt="0"/>
      <dgm:spPr/>
    </dgm:pt>
    <dgm:pt modelId="{1A5B6284-4F14-46BC-946D-CEEDD34A618F}" type="pres">
      <dgm:prSet presAssocID="{B2AAC725-54E2-4C1A-BEEB-A744B4870B55}" presName="singleCenter" presStyleLbl="node1" presStyleIdx="0" presStyleCnt="4">
        <dgm:presLayoutVars>
          <dgm:chMax val="7"/>
          <dgm:chPref val="7"/>
        </dgm:presLayoutVars>
      </dgm:prSet>
      <dgm:spPr/>
    </dgm:pt>
    <dgm:pt modelId="{00091580-B29A-4BFB-8713-B08F9B57CFC0}" type="pres">
      <dgm:prSet presAssocID="{B49A8F77-635A-49EB-B2CD-D4AD95A353EA}" presName="Name56" presStyleLbl="parChTrans1D2" presStyleIdx="0" presStyleCnt="3"/>
      <dgm:spPr/>
    </dgm:pt>
    <dgm:pt modelId="{49A30490-E16D-431C-AAB2-F36F1C93FEDF}" type="pres">
      <dgm:prSet presAssocID="{DE6DA8B8-30C6-475C-A574-7A014EED87E3}" presName="text0" presStyleLbl="node1" presStyleIdx="1" presStyleCnt="4" custScaleX="159000" custScaleY="137515" custRadScaleRad="81212" custRadScaleInc="943">
        <dgm:presLayoutVars>
          <dgm:bulletEnabled val="1"/>
        </dgm:presLayoutVars>
      </dgm:prSet>
      <dgm:spPr/>
    </dgm:pt>
    <dgm:pt modelId="{92D37F91-03BF-4A96-AEB8-3242453CC443}" type="pres">
      <dgm:prSet presAssocID="{A82BEE6D-2523-4101-9727-708BEA4059E4}" presName="Name56" presStyleLbl="parChTrans1D2" presStyleIdx="1" presStyleCnt="3"/>
      <dgm:spPr/>
    </dgm:pt>
    <dgm:pt modelId="{CF74D0E2-9F4C-407B-BA31-7E76B28C261A}" type="pres">
      <dgm:prSet presAssocID="{9180C94F-585D-4910-9998-AFF6B16F3FE8}" presName="text0" presStyleLbl="node1" presStyleIdx="2" presStyleCnt="4" custScaleX="155942" custScaleY="133069">
        <dgm:presLayoutVars>
          <dgm:bulletEnabled val="1"/>
        </dgm:presLayoutVars>
      </dgm:prSet>
      <dgm:spPr/>
    </dgm:pt>
    <dgm:pt modelId="{13D9794D-70E6-4C27-80BB-279BA6CFA146}" type="pres">
      <dgm:prSet presAssocID="{27CEA3D6-D869-4211-916C-C954942FE5FF}" presName="Name56" presStyleLbl="parChTrans1D2" presStyleIdx="2" presStyleCnt="3"/>
      <dgm:spPr/>
    </dgm:pt>
    <dgm:pt modelId="{768C825A-35B9-4959-9115-5AA9F8C8270D}" type="pres">
      <dgm:prSet presAssocID="{ED8218B9-FBD9-4062-AA12-7CD7EE5E5E59}" presName="text0" presStyleLbl="node1" presStyleIdx="3" presStyleCnt="4" custScaleX="156915" custScaleY="131249">
        <dgm:presLayoutVars>
          <dgm:bulletEnabled val="1"/>
        </dgm:presLayoutVars>
      </dgm:prSet>
      <dgm:spPr/>
    </dgm:pt>
  </dgm:ptLst>
  <dgm:cxnLst>
    <dgm:cxn modelId="{9C4CF90B-3430-46D5-8468-C205AD2CEEFE}" type="presOf" srcId="{A82BEE6D-2523-4101-9727-708BEA4059E4}" destId="{92D37F91-03BF-4A96-AEB8-3242453CC443}" srcOrd="0" destOrd="0" presId="urn:microsoft.com/office/officeart/2008/layout/RadialCluster"/>
    <dgm:cxn modelId="{2C12AE3B-C3A1-4E58-9AE2-399D0735F827}" type="presOf" srcId="{B2AAC725-54E2-4C1A-BEEB-A744B4870B55}" destId="{1A5B6284-4F14-46BC-946D-CEEDD34A618F}" srcOrd="0" destOrd="0" presId="urn:microsoft.com/office/officeart/2008/layout/RadialCluster"/>
    <dgm:cxn modelId="{E08FFE3B-7EAD-4175-AE29-34E3D06A048E}" type="presOf" srcId="{9180C94F-585D-4910-9998-AFF6B16F3FE8}" destId="{CF74D0E2-9F4C-407B-BA31-7E76B28C261A}" srcOrd="0" destOrd="0" presId="urn:microsoft.com/office/officeart/2008/layout/RadialCluster"/>
    <dgm:cxn modelId="{372B6C68-CEF5-4FEA-91AB-ED3D3D42826A}" type="presOf" srcId="{ED8218B9-FBD9-4062-AA12-7CD7EE5E5E59}" destId="{768C825A-35B9-4959-9115-5AA9F8C8270D}" srcOrd="0" destOrd="0" presId="urn:microsoft.com/office/officeart/2008/layout/RadialCluster"/>
    <dgm:cxn modelId="{C4B24F49-AFBE-45C8-8F4B-1085A45CCB78}" srcId="{B2AAC725-54E2-4C1A-BEEB-A744B4870B55}" destId="{DE6DA8B8-30C6-475C-A574-7A014EED87E3}" srcOrd="0" destOrd="0" parTransId="{B49A8F77-635A-49EB-B2CD-D4AD95A353EA}" sibTransId="{F9C6122A-B1E3-4331-B2ED-C8215B5118A8}"/>
    <dgm:cxn modelId="{4B7C8449-5161-4737-A8DF-9CA9DDC37C6E}" type="presOf" srcId="{BB7B6C62-3B21-4159-96B0-A9D9A85CB66A}" destId="{67A0AD04-7B52-492A-A266-B2DA200F6B12}" srcOrd="0" destOrd="0" presId="urn:microsoft.com/office/officeart/2008/layout/RadialCluster"/>
    <dgm:cxn modelId="{C79AA895-8FD7-494B-B01B-2A611329215F}" srcId="{B2AAC725-54E2-4C1A-BEEB-A744B4870B55}" destId="{9180C94F-585D-4910-9998-AFF6B16F3FE8}" srcOrd="1" destOrd="0" parTransId="{A82BEE6D-2523-4101-9727-708BEA4059E4}" sibTransId="{5723B4A4-809D-48BA-AB48-7C082EAFB59E}"/>
    <dgm:cxn modelId="{63836C96-0EB1-40B0-A3D4-20775F0C80E1}" type="presOf" srcId="{B49A8F77-635A-49EB-B2CD-D4AD95A353EA}" destId="{00091580-B29A-4BFB-8713-B08F9B57CFC0}" srcOrd="0" destOrd="0" presId="urn:microsoft.com/office/officeart/2008/layout/RadialCluster"/>
    <dgm:cxn modelId="{1EFC60A8-75E5-4E6A-8ED4-CF561CC4130A}" srcId="{BB7B6C62-3B21-4159-96B0-A9D9A85CB66A}" destId="{B2AAC725-54E2-4C1A-BEEB-A744B4870B55}" srcOrd="0" destOrd="0" parTransId="{8F3A3138-CDD7-4342-8480-49F5188D970E}" sibTransId="{463478BC-C589-42C8-85BC-36A5963F691B}"/>
    <dgm:cxn modelId="{E3E67ABC-0A92-4165-842E-1D55CBEF47CC}" srcId="{B2AAC725-54E2-4C1A-BEEB-A744B4870B55}" destId="{ED8218B9-FBD9-4062-AA12-7CD7EE5E5E59}" srcOrd="2" destOrd="0" parTransId="{27CEA3D6-D869-4211-916C-C954942FE5FF}" sibTransId="{F434C92F-49D8-42F0-BBB1-F7D09F29C9AC}"/>
    <dgm:cxn modelId="{FE2AE0C4-2EAC-4392-B70A-C464025C8203}" type="presOf" srcId="{DE6DA8B8-30C6-475C-A574-7A014EED87E3}" destId="{49A30490-E16D-431C-AAB2-F36F1C93FEDF}" srcOrd="0" destOrd="0" presId="urn:microsoft.com/office/officeart/2008/layout/RadialCluster"/>
    <dgm:cxn modelId="{648021E7-A83F-4437-B55B-068B25D5A410}" type="presOf" srcId="{27CEA3D6-D869-4211-916C-C954942FE5FF}" destId="{13D9794D-70E6-4C27-80BB-279BA6CFA146}" srcOrd="0" destOrd="0" presId="urn:microsoft.com/office/officeart/2008/layout/RadialCluster"/>
    <dgm:cxn modelId="{2A42A379-A8B3-4852-8031-42D3804F1CF2}" type="presParOf" srcId="{67A0AD04-7B52-492A-A266-B2DA200F6B12}" destId="{46F04D7D-CB5C-43AF-9E5D-0CE4B9444042}" srcOrd="0" destOrd="0" presId="urn:microsoft.com/office/officeart/2008/layout/RadialCluster"/>
    <dgm:cxn modelId="{3AB2A523-9287-4CED-9D23-EF0FB1A5929E}" type="presParOf" srcId="{46F04D7D-CB5C-43AF-9E5D-0CE4B9444042}" destId="{1A5B6284-4F14-46BC-946D-CEEDD34A618F}" srcOrd="0" destOrd="0" presId="urn:microsoft.com/office/officeart/2008/layout/RadialCluster"/>
    <dgm:cxn modelId="{B4EDF851-B8FF-4B93-9CF2-C89B1E3C4A9E}" type="presParOf" srcId="{46F04D7D-CB5C-43AF-9E5D-0CE4B9444042}" destId="{00091580-B29A-4BFB-8713-B08F9B57CFC0}" srcOrd="1" destOrd="0" presId="urn:microsoft.com/office/officeart/2008/layout/RadialCluster"/>
    <dgm:cxn modelId="{234F6B3D-9F1D-43E0-A590-0BA0E36C115E}" type="presParOf" srcId="{46F04D7D-CB5C-43AF-9E5D-0CE4B9444042}" destId="{49A30490-E16D-431C-AAB2-F36F1C93FEDF}" srcOrd="2" destOrd="0" presId="urn:microsoft.com/office/officeart/2008/layout/RadialCluster"/>
    <dgm:cxn modelId="{9CCDF5EA-3859-4F8A-BA77-819BF6D7D89E}" type="presParOf" srcId="{46F04D7D-CB5C-43AF-9E5D-0CE4B9444042}" destId="{92D37F91-03BF-4A96-AEB8-3242453CC443}" srcOrd="3" destOrd="0" presId="urn:microsoft.com/office/officeart/2008/layout/RadialCluster"/>
    <dgm:cxn modelId="{F806823E-5F13-4503-A215-DE99053566F2}" type="presParOf" srcId="{46F04D7D-CB5C-43AF-9E5D-0CE4B9444042}" destId="{CF74D0E2-9F4C-407B-BA31-7E76B28C261A}" srcOrd="4" destOrd="0" presId="urn:microsoft.com/office/officeart/2008/layout/RadialCluster"/>
    <dgm:cxn modelId="{350C83B7-D818-42A6-919F-D4166CA7D5F8}" type="presParOf" srcId="{46F04D7D-CB5C-43AF-9E5D-0CE4B9444042}" destId="{13D9794D-70E6-4C27-80BB-279BA6CFA146}" srcOrd="5" destOrd="0" presId="urn:microsoft.com/office/officeart/2008/layout/RadialCluster"/>
    <dgm:cxn modelId="{9386958E-20BE-4D75-A50F-B942C33BEB1E}" type="presParOf" srcId="{46F04D7D-CB5C-43AF-9E5D-0CE4B9444042}" destId="{768C825A-35B9-4959-9115-5AA9F8C8270D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C4CBD1-62B0-4A64-84FE-6F4FD8756F61}">
      <dsp:nvSpPr>
        <dsp:cNvPr id="0" name=""/>
        <dsp:cNvSpPr/>
      </dsp:nvSpPr>
      <dsp:spPr>
        <a:xfrm rot="5400000">
          <a:off x="3316953" y="-1287147"/>
          <a:ext cx="702450" cy="3452403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3100" kern="1200" dirty="0"/>
            <a:t>Windows </a:t>
          </a:r>
          <a:r>
            <a:rPr lang="pt-PT" sz="3100" kern="1200" dirty="0" err="1"/>
            <a:t>Update</a:t>
          </a:r>
          <a:endParaRPr lang="pt-PT" sz="3100" kern="1200" dirty="0"/>
        </a:p>
      </dsp:txBody>
      <dsp:txXfrm rot="-5400000">
        <a:off x="1941977" y="122120"/>
        <a:ext cx="3418112" cy="633868"/>
      </dsp:txXfrm>
    </dsp:sp>
    <dsp:sp modelId="{20C8D9C4-FDE3-45BC-8D26-76E66F5AE238}">
      <dsp:nvSpPr>
        <dsp:cNvPr id="0" name=""/>
        <dsp:cNvSpPr/>
      </dsp:nvSpPr>
      <dsp:spPr>
        <a:xfrm>
          <a:off x="0" y="0"/>
          <a:ext cx="1941976" cy="87806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3100" kern="1200" dirty="0"/>
            <a:t>Windows</a:t>
          </a:r>
        </a:p>
      </dsp:txBody>
      <dsp:txXfrm>
        <a:off x="42864" y="42864"/>
        <a:ext cx="1856248" cy="792335"/>
      </dsp:txXfrm>
    </dsp:sp>
    <dsp:sp modelId="{3506C73E-2387-4C59-AAEE-BAE4BD8B4F38}">
      <dsp:nvSpPr>
        <dsp:cNvPr id="0" name=""/>
        <dsp:cNvSpPr/>
      </dsp:nvSpPr>
      <dsp:spPr>
        <a:xfrm rot="5400000">
          <a:off x="3316953" y="-365181"/>
          <a:ext cx="702450" cy="3452403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3100" kern="1200" dirty="0"/>
            <a:t>Software-</a:t>
          </a:r>
          <a:r>
            <a:rPr lang="pt-PT" sz="3100" kern="1200" dirty="0" err="1"/>
            <a:t>Updater</a:t>
          </a:r>
          <a:endParaRPr lang="pt-PT" sz="3100" kern="1200" dirty="0"/>
        </a:p>
      </dsp:txBody>
      <dsp:txXfrm rot="-5400000">
        <a:off x="1941977" y="1044086"/>
        <a:ext cx="3418112" cy="633868"/>
      </dsp:txXfrm>
    </dsp:sp>
    <dsp:sp modelId="{D17E620E-3000-4329-8BE3-13463931CE37}">
      <dsp:nvSpPr>
        <dsp:cNvPr id="0" name=""/>
        <dsp:cNvSpPr/>
      </dsp:nvSpPr>
      <dsp:spPr>
        <a:xfrm>
          <a:off x="0" y="921988"/>
          <a:ext cx="1941976" cy="87806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3100" kern="1200" dirty="0"/>
            <a:t>Linux	</a:t>
          </a:r>
        </a:p>
      </dsp:txBody>
      <dsp:txXfrm>
        <a:off x="42864" y="964852"/>
        <a:ext cx="1856248" cy="7923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5B6284-4F14-46BC-946D-CEEDD34A618F}">
      <dsp:nvSpPr>
        <dsp:cNvPr id="0" name=""/>
        <dsp:cNvSpPr/>
      </dsp:nvSpPr>
      <dsp:spPr>
        <a:xfrm>
          <a:off x="2133075" y="1942440"/>
          <a:ext cx="1246570" cy="124657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100" kern="1200" dirty="0"/>
            <a:t>Variantes de vírus</a:t>
          </a:r>
        </a:p>
      </dsp:txBody>
      <dsp:txXfrm>
        <a:off x="2193928" y="2003293"/>
        <a:ext cx="1124864" cy="1124864"/>
      </dsp:txXfrm>
    </dsp:sp>
    <dsp:sp modelId="{00091580-B29A-4BFB-8713-B08F9B57CFC0}">
      <dsp:nvSpPr>
        <dsp:cNvPr id="0" name=""/>
        <dsp:cNvSpPr/>
      </dsp:nvSpPr>
      <dsp:spPr>
        <a:xfrm rot="16233948">
          <a:off x="2585358" y="1763525"/>
          <a:ext cx="35784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7848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A30490-E16D-431C-AAB2-F36F1C93FEDF}">
      <dsp:nvSpPr>
        <dsp:cNvPr id="0" name=""/>
        <dsp:cNvSpPr/>
      </dsp:nvSpPr>
      <dsp:spPr>
        <a:xfrm>
          <a:off x="2107735" y="436081"/>
          <a:ext cx="1327971" cy="114852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b="1" i="1" kern="1200" dirty="0" err="1"/>
            <a:t>Trojan</a:t>
          </a:r>
          <a:endParaRPr lang="pt-PT" sz="2000" b="1" i="1" kern="1200" dirty="0"/>
        </a:p>
      </dsp:txBody>
      <dsp:txXfrm>
        <a:off x="2163802" y="492148"/>
        <a:ext cx="1215837" cy="1036394"/>
      </dsp:txXfrm>
    </dsp:sp>
    <dsp:sp modelId="{92D37F91-03BF-4A96-AEB8-3242453CC443}">
      <dsp:nvSpPr>
        <dsp:cNvPr id="0" name=""/>
        <dsp:cNvSpPr/>
      </dsp:nvSpPr>
      <dsp:spPr>
        <a:xfrm rot="1800000">
          <a:off x="3349927" y="3036489"/>
          <a:ext cx="44363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43636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74D0E2-9F4C-407B-BA31-7E76B28C261A}">
      <dsp:nvSpPr>
        <dsp:cNvPr id="0" name=""/>
        <dsp:cNvSpPr/>
      </dsp:nvSpPr>
      <dsp:spPr>
        <a:xfrm>
          <a:off x="3763846" y="2967680"/>
          <a:ext cx="1302430" cy="111139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b="1" i="1" kern="1200" dirty="0" err="1"/>
            <a:t>Spywares</a:t>
          </a:r>
          <a:endParaRPr lang="pt-PT" sz="2000" b="1" i="1" kern="1200" dirty="0"/>
        </a:p>
      </dsp:txBody>
      <dsp:txXfrm>
        <a:off x="3818100" y="3021934"/>
        <a:ext cx="1193922" cy="1002886"/>
      </dsp:txXfrm>
    </dsp:sp>
    <dsp:sp modelId="{13D9794D-70E6-4C27-80BB-279BA6CFA146}">
      <dsp:nvSpPr>
        <dsp:cNvPr id="0" name=""/>
        <dsp:cNvSpPr/>
      </dsp:nvSpPr>
      <dsp:spPr>
        <a:xfrm rot="9000000">
          <a:off x="1723534" y="3035316"/>
          <a:ext cx="43894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38944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8C825A-35B9-4959-9115-5AA9F8C8270D}">
      <dsp:nvSpPr>
        <dsp:cNvPr id="0" name=""/>
        <dsp:cNvSpPr/>
      </dsp:nvSpPr>
      <dsp:spPr>
        <a:xfrm>
          <a:off x="442380" y="2975280"/>
          <a:ext cx="1310557" cy="109619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b="1" i="1" kern="1200" dirty="0" err="1"/>
            <a:t>Worms</a:t>
          </a:r>
          <a:endParaRPr lang="pt-PT" sz="2000" b="1" i="1" kern="1200" dirty="0"/>
        </a:p>
      </dsp:txBody>
      <dsp:txXfrm>
        <a:off x="495892" y="3028792"/>
        <a:ext cx="1203533" cy="9891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88A157-26CF-4093-99CA-BACFC3547BEE}">
      <dsp:nvSpPr>
        <dsp:cNvPr id="0" name=""/>
        <dsp:cNvSpPr/>
      </dsp:nvSpPr>
      <dsp:spPr>
        <a:xfrm>
          <a:off x="1726015" y="2017146"/>
          <a:ext cx="13754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87711" y="45720"/>
              </a:lnTo>
              <a:lnTo>
                <a:pt x="687711" y="45741"/>
              </a:lnTo>
              <a:lnTo>
                <a:pt x="1375423" y="4574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PT" sz="500" kern="1200"/>
        </a:p>
      </dsp:txBody>
      <dsp:txXfrm>
        <a:off x="2379341" y="2028481"/>
        <a:ext cx="68771" cy="68771"/>
      </dsp:txXfrm>
    </dsp:sp>
    <dsp:sp modelId="{C36E4A56-0AAB-4C0A-945B-38D82EE4B1F3}">
      <dsp:nvSpPr>
        <dsp:cNvPr id="0" name=""/>
        <dsp:cNvSpPr/>
      </dsp:nvSpPr>
      <dsp:spPr>
        <a:xfrm>
          <a:off x="163091" y="1677540"/>
          <a:ext cx="2355195" cy="7706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4400" b="1" kern="1200" dirty="0"/>
            <a:t>Atualizar</a:t>
          </a:r>
        </a:p>
      </dsp:txBody>
      <dsp:txXfrm>
        <a:off x="163091" y="1677540"/>
        <a:ext cx="2355195" cy="770652"/>
      </dsp:txXfrm>
    </dsp:sp>
    <dsp:sp modelId="{00587375-38A1-4897-B7A8-0E1F10545CD6}">
      <dsp:nvSpPr>
        <dsp:cNvPr id="0" name=""/>
        <dsp:cNvSpPr/>
      </dsp:nvSpPr>
      <dsp:spPr>
        <a:xfrm>
          <a:off x="3101438" y="1204731"/>
          <a:ext cx="5026867" cy="17163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85725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kern="1200" dirty="0"/>
            <a:t>Acrescenta a indicação de novos vírus à lista de vírus a verificar pelo antivírus.</a:t>
          </a:r>
          <a:br>
            <a:rPr lang="pt-PT" sz="2000" kern="1200" dirty="0"/>
          </a:br>
          <a:br>
            <a:rPr lang="pt-PT" sz="2000" kern="1200" dirty="0"/>
          </a:br>
          <a:r>
            <a:rPr lang="pt-PT" sz="2000" kern="1200" dirty="0"/>
            <a:t>Como todos os dias são detetados novos vírus, é importante que esta lista esteja o mais atualizada possível.</a:t>
          </a:r>
        </a:p>
      </dsp:txBody>
      <dsp:txXfrm>
        <a:off x="3101438" y="1204731"/>
        <a:ext cx="5026867" cy="17163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5B6284-4F14-46BC-946D-CEEDD34A618F}">
      <dsp:nvSpPr>
        <dsp:cNvPr id="0" name=""/>
        <dsp:cNvSpPr/>
      </dsp:nvSpPr>
      <dsp:spPr>
        <a:xfrm>
          <a:off x="1223802" y="1720815"/>
          <a:ext cx="1047510" cy="104751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700" kern="1200" dirty="0"/>
            <a:t>Variantes de vírus</a:t>
          </a:r>
        </a:p>
      </dsp:txBody>
      <dsp:txXfrm>
        <a:off x="1274937" y="1771950"/>
        <a:ext cx="945240" cy="945240"/>
      </dsp:txXfrm>
    </dsp:sp>
    <dsp:sp modelId="{00091580-B29A-4BFB-8713-B08F9B57CFC0}">
      <dsp:nvSpPr>
        <dsp:cNvPr id="0" name=""/>
        <dsp:cNvSpPr/>
      </dsp:nvSpPr>
      <dsp:spPr>
        <a:xfrm rot="16233948">
          <a:off x="1603862" y="1570469"/>
          <a:ext cx="30070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0705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A30490-E16D-431C-AAB2-F36F1C93FEDF}">
      <dsp:nvSpPr>
        <dsp:cNvPr id="0" name=""/>
        <dsp:cNvSpPr/>
      </dsp:nvSpPr>
      <dsp:spPr>
        <a:xfrm>
          <a:off x="1202508" y="455000"/>
          <a:ext cx="1115913" cy="96512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b="1" i="1" kern="1200" dirty="0" err="1"/>
            <a:t>Trojan</a:t>
          </a:r>
          <a:endParaRPr lang="pt-PT" sz="2000" b="1" i="1" kern="1200" dirty="0"/>
        </a:p>
      </dsp:txBody>
      <dsp:txXfrm>
        <a:off x="1249621" y="502113"/>
        <a:ext cx="1021687" cy="870898"/>
      </dsp:txXfrm>
    </dsp:sp>
    <dsp:sp modelId="{92D37F91-03BF-4A96-AEB8-3242453CC443}">
      <dsp:nvSpPr>
        <dsp:cNvPr id="0" name=""/>
        <dsp:cNvSpPr/>
      </dsp:nvSpPr>
      <dsp:spPr>
        <a:xfrm rot="1800000">
          <a:off x="2246341" y="2640159"/>
          <a:ext cx="37279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2794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74D0E2-9F4C-407B-BA31-7E76B28C261A}">
      <dsp:nvSpPr>
        <dsp:cNvPr id="0" name=""/>
        <dsp:cNvSpPr/>
      </dsp:nvSpPr>
      <dsp:spPr>
        <a:xfrm>
          <a:off x="2594162" y="2582338"/>
          <a:ext cx="1094451" cy="93392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b="1" i="1" kern="1200" dirty="0" err="1"/>
            <a:t>Spywares</a:t>
          </a:r>
          <a:endParaRPr lang="pt-PT" sz="2000" b="1" i="1" kern="1200" dirty="0"/>
        </a:p>
      </dsp:txBody>
      <dsp:txXfrm>
        <a:off x="2639752" y="2627928"/>
        <a:ext cx="1003271" cy="842740"/>
      </dsp:txXfrm>
    </dsp:sp>
    <dsp:sp modelId="{13D9794D-70E6-4C27-80BB-279BA6CFA146}">
      <dsp:nvSpPr>
        <dsp:cNvPr id="0" name=""/>
        <dsp:cNvSpPr/>
      </dsp:nvSpPr>
      <dsp:spPr>
        <a:xfrm rot="9000000">
          <a:off x="879659" y="2639173"/>
          <a:ext cx="36885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8851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8C825A-35B9-4959-9115-5AA9F8C8270D}">
      <dsp:nvSpPr>
        <dsp:cNvPr id="0" name=""/>
        <dsp:cNvSpPr/>
      </dsp:nvSpPr>
      <dsp:spPr>
        <a:xfrm>
          <a:off x="-196911" y="2588724"/>
          <a:ext cx="1101279" cy="92114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b="1" i="1" kern="1200" dirty="0" err="1"/>
            <a:t>Worms</a:t>
          </a:r>
          <a:endParaRPr lang="pt-PT" sz="2000" b="1" i="1" kern="1200" dirty="0"/>
        </a:p>
      </dsp:txBody>
      <dsp:txXfrm>
        <a:off x="-151944" y="2633691"/>
        <a:ext cx="1011345" cy="8312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424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069885D-7B8A-426F-BC2A-7C60BDBC3B84}" type="datetimeFigureOut">
              <a:rPr lang="pt-PT" smtClean="0"/>
              <a:t>13/11/2020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C6054AE-2CBD-4EEA-8C2B-8F1768A84A5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44275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069885D-7B8A-426F-BC2A-7C60BDBC3B84}" type="datetimeFigureOut">
              <a:rPr lang="pt-PT" smtClean="0"/>
              <a:t>13/11/2020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C6054AE-2CBD-4EEA-8C2B-8F1768A84A5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6694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069885D-7B8A-426F-BC2A-7C60BDBC3B84}" type="datetimeFigureOut">
              <a:rPr lang="pt-PT" smtClean="0"/>
              <a:t>13/11/2020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C6054AE-2CBD-4EEA-8C2B-8F1768A84A5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6599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069885D-7B8A-426F-BC2A-7C60BDBC3B84}" type="datetimeFigureOut">
              <a:rPr lang="pt-PT" smtClean="0"/>
              <a:t>13/11/2020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C6054AE-2CBD-4EEA-8C2B-8F1768A84A5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9301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069885D-7B8A-426F-BC2A-7C60BDBC3B84}" type="datetimeFigureOut">
              <a:rPr lang="pt-PT" smtClean="0"/>
              <a:t>13/11/2020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C6054AE-2CBD-4EEA-8C2B-8F1768A84A5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10303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069885D-7B8A-426F-BC2A-7C60BDBC3B84}" type="datetimeFigureOut">
              <a:rPr lang="pt-PT" smtClean="0"/>
              <a:t>13/11/2020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C6054AE-2CBD-4EEA-8C2B-8F1768A84A5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8311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069885D-7B8A-426F-BC2A-7C60BDBC3B84}" type="datetimeFigureOut">
              <a:rPr lang="pt-PT" smtClean="0"/>
              <a:t>13/11/2020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C6054AE-2CBD-4EEA-8C2B-8F1768A84A5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3439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069885D-7B8A-426F-BC2A-7C60BDBC3B84}" type="datetimeFigureOut">
              <a:rPr lang="pt-PT" smtClean="0"/>
              <a:t>13/11/2020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C6054AE-2CBD-4EEA-8C2B-8F1768A84A5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03183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069885D-7B8A-426F-BC2A-7C60BDBC3B84}" type="datetimeFigureOut">
              <a:rPr lang="pt-PT" smtClean="0"/>
              <a:t>13/11/2020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C6054AE-2CBD-4EEA-8C2B-8F1768A84A5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70244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069885D-7B8A-426F-BC2A-7C60BDBC3B84}" type="datetimeFigureOut">
              <a:rPr lang="pt-PT" smtClean="0"/>
              <a:t>13/11/2020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C6054AE-2CBD-4EEA-8C2B-8F1768A84A5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90673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9857" cy="68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281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47999" y="2448000"/>
            <a:ext cx="60700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PT" sz="8000" b="1" dirty="0">
                <a:latin typeface="Calibri" panose="020F0502020204030204" pitchFamily="34" charset="0"/>
                <a:cs typeface="Calibri" panose="020F0502020204030204" pitchFamily="34" charset="0"/>
              </a:rPr>
              <a:t>Atualização de </a:t>
            </a:r>
            <a:r>
              <a:rPr lang="pt-PT" sz="8000" b="1" i="1" dirty="0">
                <a:latin typeface="Calibri" panose="020F0502020204030204" pitchFamily="34" charset="0"/>
                <a:cs typeface="Calibri" panose="020F0502020204030204" pitchFamily="34" charset="0"/>
              </a:rPr>
              <a:t>software</a:t>
            </a:r>
            <a:r>
              <a:rPr lang="pt-PT" sz="8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0">
              <a:lnSpc>
                <a:spcPct val="90000"/>
              </a:lnSpc>
            </a:pPr>
            <a:r>
              <a:rPr lang="pt-PT" sz="8000" b="1" dirty="0">
                <a:latin typeface="Calibri" panose="020F0502020204030204" pitchFamily="34" charset="0"/>
                <a:cs typeface="Calibri" panose="020F0502020204030204" pitchFamily="34" charset="0"/>
              </a:rPr>
              <a:t>e proteção 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91" t="10834" r="17918" b="18333"/>
          <a:stretch/>
        </p:blipFill>
        <p:spPr>
          <a:xfrm>
            <a:off x="6571471" y="2748461"/>
            <a:ext cx="1600200" cy="239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817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8000" y="900000"/>
            <a:ext cx="6315075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PT" sz="4800" b="1" dirty="0">
                <a:latin typeface="Calibri" panose="020F0502020204030204" pitchFamily="34" charset="0"/>
                <a:cs typeface="Calibri" panose="020F0502020204030204" pitchFamily="34" charset="0"/>
              </a:rPr>
              <a:t>Atualização do </a:t>
            </a:r>
            <a:r>
              <a:rPr lang="pt-PT" sz="4800" b="1" i="1" dirty="0">
                <a:latin typeface="Calibri" panose="020F0502020204030204" pitchFamily="34" charset="0"/>
                <a:cs typeface="Calibri" panose="020F0502020204030204" pitchFamily="34" charset="0"/>
              </a:rPr>
              <a:t>software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215" y="540037"/>
            <a:ext cx="36725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PT" sz="1000" b="1" dirty="0">
                <a:solidFill>
                  <a:srgbClr val="DC93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Atualização de </a:t>
            </a:r>
            <a:r>
              <a:rPr lang="pt-PT" sz="1000" b="1" i="1" dirty="0">
                <a:solidFill>
                  <a:srgbClr val="DC93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software</a:t>
            </a:r>
            <a:r>
              <a:rPr lang="pt-PT" sz="1000" b="1" dirty="0">
                <a:solidFill>
                  <a:srgbClr val="DC93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proteção</a:t>
            </a:r>
          </a:p>
          <a:p>
            <a:endParaRPr lang="pt-PT" sz="10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468000" y="1967322"/>
            <a:ext cx="80788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000" dirty="0"/>
              <a:t>Para que um computador pessoal, ou dispositivo similar, funcione em pleno, é importante que tanto o sistema operativo como os programas que controlam os seus componentes </a:t>
            </a:r>
            <a:r>
              <a:rPr lang="pt-PT" sz="2000" i="1" dirty="0"/>
              <a:t>(</a:t>
            </a:r>
            <a:r>
              <a:rPr lang="pt-PT" sz="2000" b="1" i="1" dirty="0">
                <a:solidFill>
                  <a:schemeClr val="accent2"/>
                </a:solidFill>
              </a:rPr>
              <a:t>drivers</a:t>
            </a:r>
            <a:r>
              <a:rPr lang="pt-PT" sz="2000" dirty="0"/>
              <a:t>) estejam devidamente atualizados.</a:t>
            </a:r>
          </a:p>
        </p:txBody>
      </p:sp>
      <p:sp>
        <p:nvSpPr>
          <p:cNvPr id="9" name="Retângulo 8"/>
          <p:cNvSpPr/>
          <p:nvPr/>
        </p:nvSpPr>
        <p:spPr>
          <a:xfrm>
            <a:off x="736780" y="3605741"/>
            <a:ext cx="7670441" cy="78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i="1" dirty="0"/>
              <a:t>Software</a:t>
            </a:r>
            <a:r>
              <a:rPr lang="pt-PT" sz="2400" dirty="0"/>
              <a:t> que permite ao computador comunicar com o diversos dispositivos</a:t>
            </a:r>
          </a:p>
        </p:txBody>
      </p: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1219121861"/>
              </p:ext>
            </p:extLst>
          </p:nvPr>
        </p:nvGraphicFramePr>
        <p:xfrm>
          <a:off x="1874810" y="4720988"/>
          <a:ext cx="5394380" cy="180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Down Arrow 1"/>
          <p:cNvSpPr/>
          <p:nvPr/>
        </p:nvSpPr>
        <p:spPr>
          <a:xfrm>
            <a:off x="4310743" y="2982985"/>
            <a:ext cx="251926" cy="506664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33348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286" y="2869195"/>
            <a:ext cx="3527698" cy="2497135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468000" y="1657130"/>
            <a:ext cx="81601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solidFill>
                  <a:srgbClr val="000000"/>
                </a:solidFill>
              </a:rPr>
              <a:t>Programas criados por </a:t>
            </a:r>
            <a:r>
              <a:rPr lang="pt-PT" sz="2400" i="1" dirty="0">
                <a:solidFill>
                  <a:srgbClr val="000000"/>
                </a:solidFill>
              </a:rPr>
              <a:t>crackers</a:t>
            </a:r>
            <a:r>
              <a:rPr lang="pt-PT" sz="2400" dirty="0">
                <a:solidFill>
                  <a:srgbClr val="000000"/>
                </a:solidFill>
              </a:rPr>
              <a:t> que utilizam a Internet para infetar os computadores, ou no mínimo, interferir com o seu normal funcionamento.</a:t>
            </a:r>
            <a:endParaRPr lang="pt-PT" sz="2400" dirty="0"/>
          </a:p>
        </p:txBody>
      </p:sp>
      <p:sp>
        <p:nvSpPr>
          <p:cNvPr id="8" name="TextBox 3"/>
          <p:cNvSpPr txBox="1"/>
          <p:nvPr/>
        </p:nvSpPr>
        <p:spPr>
          <a:xfrm>
            <a:off x="468000" y="900000"/>
            <a:ext cx="268006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PT" sz="4800" b="1" dirty="0">
                <a:latin typeface="Calibri" panose="020F0502020204030204" pitchFamily="34" charset="0"/>
                <a:cs typeface="Calibri" panose="020F0502020204030204" pitchFamily="34" charset="0"/>
              </a:rPr>
              <a:t>Vírus</a:t>
            </a: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789147709"/>
              </p:ext>
            </p:extLst>
          </p:nvPr>
        </p:nvGraphicFramePr>
        <p:xfrm>
          <a:off x="393735" y="2558450"/>
          <a:ext cx="5508658" cy="4155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6"/>
          <p:cNvSpPr txBox="1"/>
          <p:nvPr/>
        </p:nvSpPr>
        <p:spPr>
          <a:xfrm>
            <a:off x="63215" y="540037"/>
            <a:ext cx="36725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PT" sz="1000" b="1" dirty="0">
                <a:solidFill>
                  <a:srgbClr val="DC93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Atualização de </a:t>
            </a:r>
            <a:r>
              <a:rPr lang="pt-PT" sz="1000" b="1" i="1" dirty="0">
                <a:solidFill>
                  <a:srgbClr val="DC93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software</a:t>
            </a:r>
            <a:r>
              <a:rPr lang="pt-PT" sz="1000" b="1" dirty="0">
                <a:solidFill>
                  <a:srgbClr val="DC93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proteção</a:t>
            </a:r>
          </a:p>
          <a:p>
            <a:endParaRPr lang="pt-PT" sz="1000" dirty="0"/>
          </a:p>
        </p:txBody>
      </p:sp>
    </p:spTree>
    <p:extLst>
      <p:ext uri="{BB962C8B-B14F-4D97-AF65-F5344CB8AC3E}">
        <p14:creationId xmlns:p14="http://schemas.microsoft.com/office/powerpoint/2010/main" val="3012264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40" y="1734330"/>
            <a:ext cx="1895304" cy="1703374"/>
          </a:xfrm>
          <a:prstGeom prst="rect">
            <a:avLst/>
          </a:prstGeom>
        </p:spPr>
      </p:pic>
      <p:sp>
        <p:nvSpPr>
          <p:cNvPr id="7" name="TextBox 3"/>
          <p:cNvSpPr txBox="1"/>
          <p:nvPr/>
        </p:nvSpPr>
        <p:spPr>
          <a:xfrm>
            <a:off x="468000" y="900000"/>
            <a:ext cx="753280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PT" sz="4800" b="1" dirty="0">
                <a:latin typeface="Calibri" panose="020F0502020204030204" pitchFamily="34" charset="0"/>
                <a:cs typeface="Calibri" panose="020F0502020204030204" pitchFamily="34" charset="0"/>
              </a:rPr>
              <a:t>Medidas básicas de proteção</a:t>
            </a:r>
          </a:p>
        </p:txBody>
      </p:sp>
      <p:sp>
        <p:nvSpPr>
          <p:cNvPr id="4" name="Seta para a esquerda, para a direita e para cima 3"/>
          <p:cNvSpPr/>
          <p:nvPr/>
        </p:nvSpPr>
        <p:spPr>
          <a:xfrm rot="16200000">
            <a:off x="2977240" y="3617746"/>
            <a:ext cx="1457325" cy="871537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/>
          <p:cNvSpPr txBox="1"/>
          <p:nvPr/>
        </p:nvSpPr>
        <p:spPr>
          <a:xfrm>
            <a:off x="681037" y="3514905"/>
            <a:ext cx="2239907" cy="1077218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pt-PT" sz="3200" b="1" dirty="0"/>
              <a:t>Medidas de segurança</a:t>
            </a:r>
          </a:p>
        </p:txBody>
      </p:sp>
      <p:sp>
        <p:nvSpPr>
          <p:cNvPr id="9" name="Retângulo 8"/>
          <p:cNvSpPr/>
          <p:nvPr/>
        </p:nvSpPr>
        <p:spPr>
          <a:xfrm>
            <a:off x="3017723" y="2577607"/>
            <a:ext cx="1528762" cy="5940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Antivírus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3017723" y="4935836"/>
            <a:ext cx="1528762" cy="594090"/>
          </a:xfrm>
          <a:prstGeom prst="rect">
            <a:avLst/>
          </a:prstGeom>
          <a:solidFill>
            <a:srgbClr val="FF33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i="1" dirty="0"/>
              <a:t>Firewall</a:t>
            </a:r>
            <a:endParaRPr lang="pt-PT" b="1" i="1" dirty="0"/>
          </a:p>
        </p:txBody>
      </p:sp>
      <p:sp>
        <p:nvSpPr>
          <p:cNvPr id="13" name="Seta para a direita 12"/>
          <p:cNvSpPr/>
          <p:nvPr/>
        </p:nvSpPr>
        <p:spPr>
          <a:xfrm>
            <a:off x="4592919" y="2822184"/>
            <a:ext cx="357187" cy="1389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Seta para a direita 13"/>
          <p:cNvSpPr/>
          <p:nvPr/>
        </p:nvSpPr>
        <p:spPr>
          <a:xfrm>
            <a:off x="4592919" y="5174387"/>
            <a:ext cx="357187" cy="138919"/>
          </a:xfrm>
          <a:prstGeom prst="rightArrow">
            <a:avLst/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Retângulo arredondado 14"/>
          <p:cNvSpPr/>
          <p:nvPr/>
        </p:nvSpPr>
        <p:spPr>
          <a:xfrm>
            <a:off x="4996541" y="1996755"/>
            <a:ext cx="3800475" cy="1759597"/>
          </a:xfrm>
          <a:prstGeom prst="roundRect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PT" sz="2000" dirty="0"/>
              <a:t>Programas que analisam os ficheiros existentes no computador, detetando os infetados por qualquer tipo de vírus.</a:t>
            </a:r>
          </a:p>
        </p:txBody>
      </p:sp>
      <p:sp>
        <p:nvSpPr>
          <p:cNvPr id="16" name="Retângulo arredondado 15"/>
          <p:cNvSpPr/>
          <p:nvPr/>
        </p:nvSpPr>
        <p:spPr>
          <a:xfrm>
            <a:off x="4996541" y="3974674"/>
            <a:ext cx="3800475" cy="2532305"/>
          </a:xfrm>
          <a:prstGeom prst="roundRect">
            <a:avLst/>
          </a:prstGeom>
          <a:ln w="57150">
            <a:solidFill>
              <a:srgbClr val="FF33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PT" sz="2000" dirty="0"/>
              <a:t>Proteção para impedir que </a:t>
            </a:r>
            <a:r>
              <a:rPr lang="pt-PT" sz="2000" i="1" dirty="0"/>
              <a:t>hackers</a:t>
            </a:r>
            <a:r>
              <a:rPr lang="pt-PT" sz="2000" dirty="0"/>
              <a:t> ou </a:t>
            </a:r>
            <a:r>
              <a:rPr lang="pt-PT" sz="2000" i="1" dirty="0"/>
              <a:t>software</a:t>
            </a:r>
            <a:r>
              <a:rPr lang="pt-PT" sz="2000" dirty="0"/>
              <a:t> malicioso tenham acesso ao nosso  computador. </a:t>
            </a:r>
            <a:br>
              <a:rPr lang="pt-PT" sz="2000" dirty="0"/>
            </a:br>
            <a:r>
              <a:rPr lang="pt-PT" sz="2000" dirty="0"/>
              <a:t>Também impede que do nosso computador seja enviado </a:t>
            </a:r>
            <a:r>
              <a:rPr lang="pt-PT" sz="2000" i="1" dirty="0"/>
              <a:t>software</a:t>
            </a:r>
            <a:r>
              <a:rPr lang="pt-PT" sz="2000" dirty="0"/>
              <a:t> malicioso.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80" y="4782177"/>
            <a:ext cx="1332820" cy="1332820"/>
          </a:xfrm>
          <a:prstGeom prst="rect">
            <a:avLst/>
          </a:prstGeom>
        </p:spPr>
      </p:pic>
      <p:sp>
        <p:nvSpPr>
          <p:cNvPr id="17" name="TextBox 6"/>
          <p:cNvSpPr txBox="1"/>
          <p:nvPr/>
        </p:nvSpPr>
        <p:spPr>
          <a:xfrm>
            <a:off x="63215" y="540037"/>
            <a:ext cx="36725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PT" sz="1000" b="1" dirty="0">
                <a:solidFill>
                  <a:srgbClr val="DC93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Atualização de </a:t>
            </a:r>
            <a:r>
              <a:rPr lang="pt-PT" sz="1000" b="1" i="1" dirty="0">
                <a:solidFill>
                  <a:srgbClr val="DC93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software</a:t>
            </a:r>
            <a:r>
              <a:rPr lang="pt-PT" sz="1000" b="1" dirty="0">
                <a:solidFill>
                  <a:srgbClr val="DC93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proteção</a:t>
            </a:r>
          </a:p>
          <a:p>
            <a:endParaRPr lang="pt-PT" sz="1000" dirty="0"/>
          </a:p>
        </p:txBody>
      </p:sp>
    </p:spTree>
    <p:extLst>
      <p:ext uri="{BB962C8B-B14F-4D97-AF65-F5344CB8AC3E}">
        <p14:creationId xmlns:p14="http://schemas.microsoft.com/office/powerpoint/2010/main" val="4062096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903244079"/>
              </p:ext>
            </p:extLst>
          </p:nvPr>
        </p:nvGraphicFramePr>
        <p:xfrm>
          <a:off x="410570" y="1741142"/>
          <a:ext cx="812831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000" y="900000"/>
            <a:ext cx="3643314" cy="698162"/>
          </a:xfrm>
        </p:spPr>
        <p:txBody>
          <a:bodyPr/>
          <a:lstStyle/>
          <a:p>
            <a:pPr algn="ctr"/>
            <a:r>
              <a:rPr lang="pt-PT" sz="4800" b="1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Fundamental</a:t>
            </a:r>
          </a:p>
        </p:txBody>
      </p:sp>
      <p:sp>
        <p:nvSpPr>
          <p:cNvPr id="8" name="Retângulo 7"/>
          <p:cNvSpPr/>
          <p:nvPr/>
        </p:nvSpPr>
        <p:spPr>
          <a:xfrm>
            <a:off x="1487680" y="5467946"/>
            <a:ext cx="70512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/>
              <a:t>A </a:t>
            </a:r>
            <a:r>
              <a:rPr lang="pt-PT" sz="2000" b="1" i="1" dirty="0"/>
              <a:t>firewall</a:t>
            </a:r>
            <a:r>
              <a:rPr lang="pt-PT" sz="2000" b="1" dirty="0"/>
              <a:t> não substitui o antivírus</a:t>
            </a:r>
            <a:r>
              <a:rPr lang="pt-PT" sz="2000" dirty="0"/>
              <a:t>. </a:t>
            </a:r>
            <a:br>
              <a:rPr lang="pt-PT" sz="2000" dirty="0"/>
            </a:br>
            <a:r>
              <a:rPr lang="pt-PT" sz="2000" dirty="0"/>
              <a:t>Efetivamente, alguns vírus têm como objetivo desativar as funções da </a:t>
            </a:r>
            <a:r>
              <a:rPr lang="pt-PT" sz="2000" i="1" dirty="0"/>
              <a:t>firewall</a:t>
            </a:r>
            <a:r>
              <a:rPr lang="pt-PT" sz="2000" dirty="0"/>
              <a:t>. 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56011" y="4883171"/>
            <a:ext cx="1863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solidFill>
                  <a:srgbClr val="FF3300"/>
                </a:solidFill>
              </a:rPr>
              <a:t>Atenção!</a:t>
            </a:r>
            <a:endParaRPr lang="pt-PT" sz="2000" b="1" dirty="0">
              <a:solidFill>
                <a:srgbClr val="FF3300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556011" y="1978783"/>
            <a:ext cx="79828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lvl="0"/>
            <a:r>
              <a:rPr lang="pt-PT" sz="2400" b="1" dirty="0"/>
              <a:t>O antivírus utilizado deve estar configurado para que as suas atualizações sejam automáticas.</a:t>
            </a:r>
          </a:p>
        </p:txBody>
      </p:sp>
      <p:sp>
        <p:nvSpPr>
          <p:cNvPr id="9" name="TextBox 6"/>
          <p:cNvSpPr txBox="1"/>
          <p:nvPr/>
        </p:nvSpPr>
        <p:spPr>
          <a:xfrm>
            <a:off x="63215" y="540037"/>
            <a:ext cx="36725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PT" sz="1000" b="1" dirty="0">
                <a:solidFill>
                  <a:srgbClr val="DC93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Atualização de </a:t>
            </a:r>
            <a:r>
              <a:rPr lang="pt-PT" sz="1000" b="1" i="1" dirty="0">
                <a:solidFill>
                  <a:srgbClr val="DC93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software</a:t>
            </a:r>
            <a:r>
              <a:rPr lang="pt-PT" sz="1000" b="1" dirty="0">
                <a:solidFill>
                  <a:srgbClr val="DC93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proteção</a:t>
            </a:r>
          </a:p>
          <a:p>
            <a:endParaRPr lang="pt-PT" sz="1000" dirty="0"/>
          </a:p>
        </p:txBody>
      </p:sp>
    </p:spTree>
    <p:extLst>
      <p:ext uri="{BB962C8B-B14F-4D97-AF65-F5344CB8AC3E}">
        <p14:creationId xmlns:p14="http://schemas.microsoft.com/office/powerpoint/2010/main" val="2356701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68000" y="1657130"/>
            <a:ext cx="81601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solidFill>
                  <a:srgbClr val="000000"/>
                </a:solidFill>
              </a:rPr>
              <a:t>Recorrendo à pesquisa na Internet, produz um documento de texto no Microsoft Word que explique estas variantes de vírus:</a:t>
            </a:r>
            <a:endParaRPr lang="pt-PT" sz="2400" dirty="0"/>
          </a:p>
        </p:txBody>
      </p:sp>
      <p:sp>
        <p:nvSpPr>
          <p:cNvPr id="8" name="TextBox 3"/>
          <p:cNvSpPr txBox="1"/>
          <p:nvPr/>
        </p:nvSpPr>
        <p:spPr>
          <a:xfrm>
            <a:off x="467999" y="900000"/>
            <a:ext cx="423462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PT" sz="4800" b="1" dirty="0">
                <a:latin typeface="Calibri" panose="020F0502020204030204" pitchFamily="34" charset="0"/>
                <a:cs typeface="Calibri" panose="020F0502020204030204" pitchFamily="34" charset="0"/>
              </a:rPr>
              <a:t>Pesquisa…</a:t>
            </a: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4157087748"/>
              </p:ext>
            </p:extLst>
          </p:nvPr>
        </p:nvGraphicFramePr>
        <p:xfrm>
          <a:off x="4405745" y="2414260"/>
          <a:ext cx="3491702" cy="3668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6"/>
          <p:cNvSpPr txBox="1"/>
          <p:nvPr/>
        </p:nvSpPr>
        <p:spPr>
          <a:xfrm>
            <a:off x="63215" y="540037"/>
            <a:ext cx="36725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PT" sz="1000" b="1" dirty="0">
                <a:solidFill>
                  <a:srgbClr val="DC93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Atualização de </a:t>
            </a:r>
            <a:r>
              <a:rPr lang="pt-PT" sz="1000" b="1" i="1" dirty="0">
                <a:solidFill>
                  <a:srgbClr val="DC93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software</a:t>
            </a:r>
            <a:r>
              <a:rPr lang="pt-PT" sz="1000" b="1" dirty="0">
                <a:solidFill>
                  <a:srgbClr val="DC93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proteção</a:t>
            </a:r>
          </a:p>
          <a:p>
            <a:endParaRPr lang="pt-PT" sz="10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F42F99F-1C16-480D-BACC-E3A73419C33C}"/>
              </a:ext>
            </a:extLst>
          </p:cNvPr>
          <p:cNvSpPr txBox="1"/>
          <p:nvPr/>
        </p:nvSpPr>
        <p:spPr>
          <a:xfrm>
            <a:off x="950026" y="3371501"/>
            <a:ext cx="227876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3600" dirty="0"/>
              <a:t>TROJAN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3600" dirty="0"/>
              <a:t>WORMS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3600" dirty="0"/>
              <a:t>SPYWARE</a:t>
            </a:r>
          </a:p>
        </p:txBody>
      </p:sp>
    </p:spTree>
    <p:extLst>
      <p:ext uri="{BB962C8B-B14F-4D97-AF65-F5344CB8AC3E}">
        <p14:creationId xmlns:p14="http://schemas.microsoft.com/office/powerpoint/2010/main" val="3890158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1207</TotalTime>
  <Words>277</Words>
  <Application>Microsoft Office PowerPoint</Application>
  <PresentationFormat>Apresentação no Ecrã (4:3)</PresentationFormat>
  <Paragraphs>41</Paragraphs>
  <Slides>6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Fundamental</vt:lpstr>
      <vt:lpstr>Apresentação do PowerPoint</vt:lpstr>
    </vt:vector>
  </TitlesOfParts>
  <Company>Bloco Grafico, LDA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Aula 3</dc:title>
  <dc:creator>PraTIC78</dc:creator>
  <cp:lastModifiedBy>m1110622</cp:lastModifiedBy>
  <cp:revision>95</cp:revision>
  <dcterms:created xsi:type="dcterms:W3CDTF">2013-10-16T15:10:37Z</dcterms:created>
  <dcterms:modified xsi:type="dcterms:W3CDTF">2020-11-13T10:13:57Z</dcterms:modified>
</cp:coreProperties>
</file>